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6" r:id="rId5"/>
    <p:sldMasterId id="2147483684" r:id="rId6"/>
  </p:sldMasterIdLst>
  <p:notesMasterIdLst>
    <p:notesMasterId r:id="rId58"/>
  </p:notesMasterIdLst>
  <p:sldIdLst>
    <p:sldId id="256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304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370" r:id="rId31"/>
    <p:sldId id="368" r:id="rId32"/>
    <p:sldId id="36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</p:sldIdLst>
  <p:sldSz cx="10058400" cy="7772400"/>
  <p:notesSz cx="10058400" cy="7772400"/>
  <p:embeddedFontLst>
    <p:embeddedFont>
      <p:font typeface="Arial Black" panose="020B0A04020102020204" pitchFamily="34" charset="0"/>
      <p:bold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libri Light" panose="020F0302020204030204" pitchFamily="34" charset="0"/>
      <p:regular r:id="rId64"/>
      <p:italic r:id="rId65"/>
    </p:embeddedFont>
    <p:embeddedFont>
      <p:font typeface="Century Gothic" panose="020B0502020202020204" pitchFamily="34" charset="0"/>
      <p:regular r:id="rId66"/>
      <p:bold r:id="rId67"/>
      <p:italic r:id="rId68"/>
      <p:boldItalic r:id="rId69"/>
    </p:embeddedFont>
    <p:embeddedFont>
      <p:font typeface="Gill Sans MT" panose="020B0502020104020203" pitchFamily="34" charset="0"/>
      <p:regular r:id="rId70"/>
      <p:bold r:id="rId71"/>
      <p:italic r:id="rId72"/>
      <p:boldItalic r:id="rId73"/>
    </p:embeddedFont>
    <p:embeddedFont>
      <p:font typeface="Tahoma" panose="020B0604030504040204" pitchFamily="34" charset="0"/>
      <p:regular r:id="rId74"/>
      <p:bold r:id="rId75"/>
    </p:embeddedFont>
    <p:embeddedFont>
      <p:font typeface="Times New Roman" panose="02020603050405020304" pitchFamily="18" charset="0"/>
      <p:regular r:id="rId76"/>
    </p:embeddedFont>
    <p:embeddedFont>
      <p:font typeface="Trebuchet MS" panose="020B0603020202020204" pitchFamily="34" charset="0"/>
      <p:regular r:id="rId77"/>
      <p:bold r:id="rId78"/>
      <p:italic r:id="rId79"/>
      <p:boldItalic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7C0E4D-134C-4789-9633-B9769EA5D025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304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370"/>
            <p14:sldId id="368"/>
            <p14:sldId id="369"/>
          </p14:sldIdLst>
        </p14:section>
        <p14:section name="Additional Information" id="{5EDB8F6B-3551-4569-A931-A3AC0ADB6125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08D06E-8174-43AD-A6AC-15EE636B4207}" v="23" dt="2020-11-20T07:16:08.81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88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tableStyles" Target="tableStyle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85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font" Target="fonts/font18.fntdata"/><Relationship Id="rId7" Type="http://schemas.openxmlformats.org/officeDocument/2006/relationships/slide" Target="slides/slide1.xml"/><Relationship Id="rId71" Type="http://schemas.openxmlformats.org/officeDocument/2006/relationships/font" Target="fonts/font13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font" Target="fonts/font8.fntdata"/><Relationship Id="rId61" Type="http://schemas.openxmlformats.org/officeDocument/2006/relationships/font" Target="fonts/font3.fntdata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hish Venkateswarlu" userId="79730209-8e7e-4107-9917-8b13318e3365" providerId="ADAL" clId="{1A08D06E-8174-43AD-A6AC-15EE636B4207}"/>
    <pc:docChg chg="undo custSel addSld delSld modSld sldOrd modSection">
      <pc:chgData name="Sathish Venkateswarlu" userId="79730209-8e7e-4107-9917-8b13318e3365" providerId="ADAL" clId="{1A08D06E-8174-43AD-A6AC-15EE636B4207}" dt="2020-11-20T07:16:08.815" v="161" actId="20577"/>
      <pc:docMkLst>
        <pc:docMk/>
      </pc:docMkLst>
      <pc:sldChg chg="del">
        <pc:chgData name="Sathish Venkateswarlu" userId="79730209-8e7e-4107-9917-8b13318e3365" providerId="ADAL" clId="{1A08D06E-8174-43AD-A6AC-15EE636B4207}" dt="2020-11-18T07:43:00.656" v="24" actId="47"/>
        <pc:sldMkLst>
          <pc:docMk/>
          <pc:sldMk cId="0" sldId="257"/>
        </pc:sldMkLst>
      </pc:sldChg>
      <pc:sldChg chg="modSp mod">
        <pc:chgData name="Sathish Venkateswarlu" userId="79730209-8e7e-4107-9917-8b13318e3365" providerId="ADAL" clId="{1A08D06E-8174-43AD-A6AC-15EE636B4207}" dt="2020-11-18T07:44:07.567" v="27" actId="14100"/>
        <pc:sldMkLst>
          <pc:docMk/>
          <pc:sldMk cId="0" sldId="258"/>
        </pc:sldMkLst>
        <pc:graphicFrameChg chg="mod modGraphic">
          <ac:chgData name="Sathish Venkateswarlu" userId="79730209-8e7e-4107-9917-8b13318e3365" providerId="ADAL" clId="{1A08D06E-8174-43AD-A6AC-15EE636B4207}" dt="2020-11-18T07:44:07.567" v="27" actId="14100"/>
          <ac:graphicFrameMkLst>
            <pc:docMk/>
            <pc:sldMk cId="0" sldId="258"/>
            <ac:graphicFrameMk id="2" creationId="{00000000-0000-0000-0000-000000000000}"/>
          </ac:graphicFrameMkLst>
        </pc:graphicFrameChg>
      </pc:sldChg>
      <pc:sldChg chg="modSp mod">
        <pc:chgData name="Sathish Venkateswarlu" userId="79730209-8e7e-4107-9917-8b13318e3365" providerId="ADAL" clId="{1A08D06E-8174-43AD-A6AC-15EE636B4207}" dt="2020-11-18T07:47:01.405" v="43" actId="1035"/>
        <pc:sldMkLst>
          <pc:docMk/>
          <pc:sldMk cId="0" sldId="263"/>
        </pc:sldMkLst>
        <pc:spChg chg="mod">
          <ac:chgData name="Sathish Venkateswarlu" userId="79730209-8e7e-4107-9917-8b13318e3365" providerId="ADAL" clId="{1A08D06E-8174-43AD-A6AC-15EE636B4207}" dt="2020-11-18T07:46:27.481" v="33" actId="1076"/>
          <ac:spMkLst>
            <pc:docMk/>
            <pc:sldMk cId="0" sldId="263"/>
            <ac:spMk id="39" creationId="{00000000-0000-0000-0000-000000000000}"/>
          </ac:spMkLst>
        </pc:spChg>
        <pc:grpChg chg="mod">
          <ac:chgData name="Sathish Venkateswarlu" userId="79730209-8e7e-4107-9917-8b13318e3365" providerId="ADAL" clId="{1A08D06E-8174-43AD-A6AC-15EE636B4207}" dt="2020-11-18T07:46:30.065" v="34" actId="1076"/>
          <ac:grpSpMkLst>
            <pc:docMk/>
            <pc:sldMk cId="0" sldId="263"/>
            <ac:grpSpMk id="2" creationId="{00000000-0000-0000-0000-000000000000}"/>
          </ac:grpSpMkLst>
        </pc:grpChg>
        <pc:picChg chg="mod">
          <ac:chgData name="Sathish Venkateswarlu" userId="79730209-8e7e-4107-9917-8b13318e3365" providerId="ADAL" clId="{1A08D06E-8174-43AD-A6AC-15EE636B4207}" dt="2020-11-18T07:46:36.722" v="38" actId="1036"/>
          <ac:picMkLst>
            <pc:docMk/>
            <pc:sldMk cId="0" sldId="263"/>
            <ac:picMk id="30" creationId="{00000000-0000-0000-0000-000000000000}"/>
          </ac:picMkLst>
        </pc:picChg>
        <pc:picChg chg="mod">
          <ac:chgData name="Sathish Venkateswarlu" userId="79730209-8e7e-4107-9917-8b13318e3365" providerId="ADAL" clId="{1A08D06E-8174-43AD-A6AC-15EE636B4207}" dt="2020-11-18T07:47:01.405" v="43" actId="1035"/>
          <ac:picMkLst>
            <pc:docMk/>
            <pc:sldMk cId="0" sldId="263"/>
            <ac:picMk id="33" creationId="{00000000-0000-0000-0000-000000000000}"/>
          </ac:picMkLst>
        </pc:picChg>
        <pc:picChg chg="mod">
          <ac:chgData name="Sathish Venkateswarlu" userId="79730209-8e7e-4107-9917-8b13318e3365" providerId="ADAL" clId="{1A08D06E-8174-43AD-A6AC-15EE636B4207}" dt="2020-11-18T07:46:53.786" v="41" actId="1036"/>
          <ac:picMkLst>
            <pc:docMk/>
            <pc:sldMk cId="0" sldId="263"/>
            <ac:picMk id="34" creationId="{00000000-0000-0000-0000-000000000000}"/>
          </ac:picMkLst>
        </pc:picChg>
      </pc:sldChg>
      <pc:sldChg chg="modSp mod">
        <pc:chgData name="Sathish Venkateswarlu" userId="79730209-8e7e-4107-9917-8b13318e3365" providerId="ADAL" clId="{1A08D06E-8174-43AD-A6AC-15EE636B4207}" dt="2020-11-18T07:47:16.275" v="44" actId="14100"/>
        <pc:sldMkLst>
          <pc:docMk/>
          <pc:sldMk cId="0" sldId="264"/>
        </pc:sldMkLst>
        <pc:spChg chg="mod">
          <ac:chgData name="Sathish Venkateswarlu" userId="79730209-8e7e-4107-9917-8b13318e3365" providerId="ADAL" clId="{1A08D06E-8174-43AD-A6AC-15EE636B4207}" dt="2020-11-18T07:47:16.275" v="44" actId="14100"/>
          <ac:spMkLst>
            <pc:docMk/>
            <pc:sldMk cId="0" sldId="264"/>
            <ac:spMk id="33" creationId="{00000000-0000-0000-0000-000000000000}"/>
          </ac:spMkLst>
        </pc:spChg>
      </pc:sldChg>
      <pc:sldChg chg="modSp mod">
        <pc:chgData name="Sathish Venkateswarlu" userId="79730209-8e7e-4107-9917-8b13318e3365" providerId="ADAL" clId="{1A08D06E-8174-43AD-A6AC-15EE636B4207}" dt="2020-11-18T07:47:34.133" v="45" actId="1076"/>
        <pc:sldMkLst>
          <pc:docMk/>
          <pc:sldMk cId="0" sldId="267"/>
        </pc:sldMkLst>
        <pc:grpChg chg="mod">
          <ac:chgData name="Sathish Venkateswarlu" userId="79730209-8e7e-4107-9917-8b13318e3365" providerId="ADAL" clId="{1A08D06E-8174-43AD-A6AC-15EE636B4207}" dt="2020-11-18T07:47:34.133" v="45" actId="1076"/>
          <ac:grpSpMkLst>
            <pc:docMk/>
            <pc:sldMk cId="0" sldId="267"/>
            <ac:grpSpMk id="2" creationId="{00000000-0000-0000-0000-000000000000}"/>
          </ac:grpSpMkLst>
        </pc:grpChg>
      </pc:sldChg>
      <pc:sldChg chg="modSp mod">
        <pc:chgData name="Sathish Venkateswarlu" userId="79730209-8e7e-4107-9917-8b13318e3365" providerId="ADAL" clId="{1A08D06E-8174-43AD-A6AC-15EE636B4207}" dt="2020-11-18T07:47:50.989" v="47" actId="1076"/>
        <pc:sldMkLst>
          <pc:docMk/>
          <pc:sldMk cId="0" sldId="268"/>
        </pc:sldMkLst>
        <pc:grpChg chg="mod">
          <ac:chgData name="Sathish Venkateswarlu" userId="79730209-8e7e-4107-9917-8b13318e3365" providerId="ADAL" clId="{1A08D06E-8174-43AD-A6AC-15EE636B4207}" dt="2020-11-18T07:47:50.989" v="47" actId="1076"/>
          <ac:grpSpMkLst>
            <pc:docMk/>
            <pc:sldMk cId="0" sldId="268"/>
            <ac:grpSpMk id="2" creationId="{00000000-0000-0000-0000-000000000000}"/>
          </ac:grpSpMkLst>
        </pc:grpChg>
      </pc:sldChg>
      <pc:sldChg chg="modSp mod">
        <pc:chgData name="Sathish Venkateswarlu" userId="79730209-8e7e-4107-9917-8b13318e3365" providerId="ADAL" clId="{1A08D06E-8174-43AD-A6AC-15EE636B4207}" dt="2020-11-18T07:48:59.331" v="75" actId="20577"/>
        <pc:sldMkLst>
          <pc:docMk/>
          <pc:sldMk cId="0" sldId="269"/>
        </pc:sldMkLst>
        <pc:spChg chg="mod">
          <ac:chgData name="Sathish Venkateswarlu" userId="79730209-8e7e-4107-9917-8b13318e3365" providerId="ADAL" clId="{1A08D06E-8174-43AD-A6AC-15EE636B4207}" dt="2020-11-18T07:48:59.331" v="75" actId="20577"/>
          <ac:spMkLst>
            <pc:docMk/>
            <pc:sldMk cId="0" sldId="269"/>
            <ac:spMk id="42" creationId="{00000000-0000-0000-0000-000000000000}"/>
          </ac:spMkLst>
        </pc:spChg>
        <pc:grpChg chg="mod">
          <ac:chgData name="Sathish Venkateswarlu" userId="79730209-8e7e-4107-9917-8b13318e3365" providerId="ADAL" clId="{1A08D06E-8174-43AD-A6AC-15EE636B4207}" dt="2020-11-18T07:48:18.179" v="48" actId="1076"/>
          <ac:grpSpMkLst>
            <pc:docMk/>
            <pc:sldMk cId="0" sldId="269"/>
            <ac:grpSpMk id="2" creationId="{00000000-0000-0000-0000-000000000000}"/>
          </ac:grpSpMkLst>
        </pc:grpChg>
      </pc:sldChg>
      <pc:sldChg chg="modSp mod">
        <pc:chgData name="Sathish Venkateswarlu" userId="79730209-8e7e-4107-9917-8b13318e3365" providerId="ADAL" clId="{1A08D06E-8174-43AD-A6AC-15EE636B4207}" dt="2020-11-18T07:50:07.856" v="76" actId="1076"/>
        <pc:sldMkLst>
          <pc:docMk/>
          <pc:sldMk cId="0" sldId="276"/>
        </pc:sldMkLst>
        <pc:grpChg chg="mod">
          <ac:chgData name="Sathish Venkateswarlu" userId="79730209-8e7e-4107-9917-8b13318e3365" providerId="ADAL" clId="{1A08D06E-8174-43AD-A6AC-15EE636B4207}" dt="2020-11-18T07:50:07.856" v="76" actId="1076"/>
          <ac:grpSpMkLst>
            <pc:docMk/>
            <pc:sldMk cId="0" sldId="276"/>
            <ac:grpSpMk id="2" creationId="{00000000-0000-0000-0000-000000000000}"/>
          </ac:grpSpMkLst>
        </pc:grpChg>
      </pc:sldChg>
      <pc:sldChg chg="modSp mod">
        <pc:chgData name="Sathish Venkateswarlu" userId="79730209-8e7e-4107-9917-8b13318e3365" providerId="ADAL" clId="{1A08D06E-8174-43AD-A6AC-15EE636B4207}" dt="2020-11-18T07:50:20" v="78" actId="1076"/>
        <pc:sldMkLst>
          <pc:docMk/>
          <pc:sldMk cId="0" sldId="277"/>
        </pc:sldMkLst>
        <pc:grpChg chg="mod">
          <ac:chgData name="Sathish Venkateswarlu" userId="79730209-8e7e-4107-9917-8b13318e3365" providerId="ADAL" clId="{1A08D06E-8174-43AD-A6AC-15EE636B4207}" dt="2020-11-18T07:50:20" v="78" actId="1076"/>
          <ac:grpSpMkLst>
            <pc:docMk/>
            <pc:sldMk cId="0" sldId="277"/>
            <ac:grpSpMk id="2" creationId="{00000000-0000-0000-0000-000000000000}"/>
          </ac:grpSpMkLst>
        </pc:grpChg>
      </pc:sldChg>
      <pc:sldChg chg="modSp mod">
        <pc:chgData name="Sathish Venkateswarlu" userId="79730209-8e7e-4107-9917-8b13318e3365" providerId="ADAL" clId="{1A08D06E-8174-43AD-A6AC-15EE636B4207}" dt="2020-11-18T07:50:29.010" v="79" actId="1076"/>
        <pc:sldMkLst>
          <pc:docMk/>
          <pc:sldMk cId="0" sldId="278"/>
        </pc:sldMkLst>
        <pc:grpChg chg="mod">
          <ac:chgData name="Sathish Venkateswarlu" userId="79730209-8e7e-4107-9917-8b13318e3365" providerId="ADAL" clId="{1A08D06E-8174-43AD-A6AC-15EE636B4207}" dt="2020-11-18T07:50:29.010" v="79" actId="1076"/>
          <ac:grpSpMkLst>
            <pc:docMk/>
            <pc:sldMk cId="0" sldId="278"/>
            <ac:grpSpMk id="2" creationId="{00000000-0000-0000-0000-000000000000}"/>
          </ac:grpSpMkLst>
        </pc:grpChg>
      </pc:sldChg>
      <pc:sldChg chg="modSp mod">
        <pc:chgData name="Sathish Venkateswarlu" userId="79730209-8e7e-4107-9917-8b13318e3365" providerId="ADAL" clId="{1A08D06E-8174-43AD-A6AC-15EE636B4207}" dt="2020-11-18T07:50:40.153" v="80" actId="1076"/>
        <pc:sldMkLst>
          <pc:docMk/>
          <pc:sldMk cId="0" sldId="279"/>
        </pc:sldMkLst>
        <pc:grpChg chg="mod">
          <ac:chgData name="Sathish Venkateswarlu" userId="79730209-8e7e-4107-9917-8b13318e3365" providerId="ADAL" clId="{1A08D06E-8174-43AD-A6AC-15EE636B4207}" dt="2020-11-18T07:50:40.153" v="80" actId="1076"/>
          <ac:grpSpMkLst>
            <pc:docMk/>
            <pc:sldMk cId="0" sldId="279"/>
            <ac:grpSpMk id="2" creationId="{00000000-0000-0000-0000-000000000000}"/>
          </ac:grpSpMkLst>
        </pc:grpChg>
      </pc:sldChg>
      <pc:sldChg chg="addSp modSp mod ord modAnim modNotesTx">
        <pc:chgData name="Sathish Venkateswarlu" userId="79730209-8e7e-4107-9917-8b13318e3365" providerId="ADAL" clId="{1A08D06E-8174-43AD-A6AC-15EE636B4207}" dt="2020-11-20T07:16:08.815" v="161" actId="20577"/>
        <pc:sldMkLst>
          <pc:docMk/>
          <pc:sldMk cId="288041299" sldId="368"/>
        </pc:sldMkLst>
        <pc:spChg chg="add mod">
          <ac:chgData name="Sathish Venkateswarlu" userId="79730209-8e7e-4107-9917-8b13318e3365" providerId="ADAL" clId="{1A08D06E-8174-43AD-A6AC-15EE636B4207}" dt="2020-11-20T07:16:08.815" v="161" actId="20577"/>
          <ac:spMkLst>
            <pc:docMk/>
            <pc:sldMk cId="288041299" sldId="368"/>
            <ac:spMk id="5" creationId="{0E7CACAC-B6EC-4DA5-A2E1-8095D61BD91D}"/>
          </ac:spMkLst>
        </pc:spChg>
        <pc:spChg chg="mod">
          <ac:chgData name="Sathish Venkateswarlu" userId="79730209-8e7e-4107-9917-8b13318e3365" providerId="ADAL" clId="{1A08D06E-8174-43AD-A6AC-15EE636B4207}" dt="2020-11-18T07:41:54.908" v="22" actId="1076"/>
          <ac:spMkLst>
            <pc:docMk/>
            <pc:sldMk cId="288041299" sldId="368"/>
            <ac:spMk id="7" creationId="{00000000-0000-0000-0000-000000000000}"/>
          </ac:spMkLst>
        </pc:spChg>
        <pc:spChg chg="mod">
          <ac:chgData name="Sathish Venkateswarlu" userId="79730209-8e7e-4107-9917-8b13318e3365" providerId="ADAL" clId="{1A08D06E-8174-43AD-A6AC-15EE636B4207}" dt="2020-11-20T06:52:15.135" v="109" actId="1076"/>
          <ac:spMkLst>
            <pc:docMk/>
            <pc:sldMk cId="288041299" sldId="368"/>
            <ac:spMk id="8" creationId="{00000000-0000-0000-0000-000000000000}"/>
          </ac:spMkLst>
        </pc:spChg>
        <pc:spChg chg="add mod">
          <ac:chgData name="Sathish Venkateswarlu" userId="79730209-8e7e-4107-9917-8b13318e3365" providerId="ADAL" clId="{1A08D06E-8174-43AD-A6AC-15EE636B4207}" dt="2020-11-20T07:13:19.706" v="158" actId="20577"/>
          <ac:spMkLst>
            <pc:docMk/>
            <pc:sldMk cId="288041299" sldId="368"/>
            <ac:spMk id="9" creationId="{7398965F-92B7-4F3A-AF04-1836844D5B15}"/>
          </ac:spMkLst>
        </pc:spChg>
        <pc:picChg chg="mod">
          <ac:chgData name="Sathish Venkateswarlu" userId="79730209-8e7e-4107-9917-8b13318e3365" providerId="ADAL" clId="{1A08D06E-8174-43AD-A6AC-15EE636B4207}" dt="2020-11-18T07:41:05.597" v="5" actId="14100"/>
          <ac:picMkLst>
            <pc:docMk/>
            <pc:sldMk cId="288041299" sldId="368"/>
            <ac:picMk id="6" creationId="{00000000-0000-0000-0000-000000000000}"/>
          </ac:picMkLst>
        </pc:picChg>
      </pc:sldChg>
      <pc:sldChg chg="add">
        <pc:chgData name="Sathish Venkateswarlu" userId="79730209-8e7e-4107-9917-8b13318e3365" providerId="ADAL" clId="{1A08D06E-8174-43AD-A6AC-15EE636B4207}" dt="2020-11-18T07:38:23.015" v="0" actId="2890"/>
        <pc:sldMkLst>
          <pc:docMk/>
          <pc:sldMk cId="1245399552" sldId="3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EFEC1-C59B-46C4-AA6D-8464E6F9B9D9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C2F94-DBB2-435D-8352-37D4FB86B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71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Calibri"/>
              </a:rPr>
              <a:t>AWS (e.g. Lambda, Dynamo, S3, Cognito, API Gateway, SNS, SQS, </a:t>
            </a:r>
            <a:r>
              <a:rPr lang="en-US" sz="1200" dirty="0" err="1">
                <a:solidFill>
                  <a:schemeClr val="bg1"/>
                </a:solidFill>
                <a:latin typeface="Calibri"/>
              </a:rPr>
              <a:t>etc</a:t>
            </a:r>
            <a:r>
              <a:rPr lang="en-US" sz="1200" dirty="0">
                <a:solidFill>
                  <a:schemeClr val="bg1"/>
                </a:solidFill>
                <a:latin typeface="Calibri"/>
              </a:rPr>
              <a:t>…)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C2F94-DBB2-435D-8352-37D4FB86B7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80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545959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C232F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92909" y="1631245"/>
            <a:ext cx="4384832" cy="5133622"/>
          </a:xfrm>
        </p:spPr>
        <p:txBody>
          <a:bodyPr/>
          <a:lstStyle>
            <a:lvl1pPr marL="188595" marR="0" indent="-188595" algn="l" defTabSz="1005840" rtl="0" eaLnBrk="1" fontAlgn="auto" latinLnBrk="0" hangingPunct="1">
              <a:lnSpc>
                <a:spcPts val="1760"/>
              </a:lnSpc>
              <a:spcBef>
                <a:spcPts val="290"/>
              </a:spcBef>
              <a:spcAft>
                <a:spcPts val="33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867400" y="0"/>
            <a:ext cx="4191000" cy="72830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76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23850" y="1082616"/>
            <a:ext cx="464423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54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471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92908" y="2149405"/>
            <a:ext cx="4384833" cy="4615462"/>
          </a:xfrm>
        </p:spPr>
        <p:txBody>
          <a:bodyPr/>
          <a:lstStyle>
            <a:lvl1pPr marL="188595" marR="0" indent="-188595" algn="l" defTabSz="1005840" rtl="0" eaLnBrk="1" fontAlgn="auto" latinLnBrk="0" hangingPunct="1">
              <a:lnSpc>
                <a:spcPts val="1760"/>
              </a:lnSpc>
              <a:spcBef>
                <a:spcPts val="290"/>
              </a:spcBef>
              <a:spcAft>
                <a:spcPts val="33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867400" y="0"/>
            <a:ext cx="4191000" cy="72830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76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2908" y="1631244"/>
            <a:ext cx="4384833" cy="518160"/>
          </a:xfrm>
        </p:spPr>
        <p:txBody>
          <a:bodyPr wrap="none" bIns="0">
            <a:noAutofit/>
          </a:bodyPr>
          <a:lstStyle>
            <a:lvl1pPr marL="0" indent="0">
              <a:spcBef>
                <a:spcPts val="317"/>
              </a:spcBef>
              <a:buNone/>
              <a:defRPr sz="1320" b="1" i="0" cap="all" spc="22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23850" y="1082616"/>
            <a:ext cx="464423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54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68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867400" y="0"/>
            <a:ext cx="4191000" cy="72830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76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23850" y="1082616"/>
            <a:ext cx="464423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92907" y="1650875"/>
            <a:ext cx="392278" cy="53888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540" b="1">
                <a:solidFill>
                  <a:schemeClr val="accent1"/>
                </a:solidFill>
                <a:latin typeface="+mj-lt"/>
              </a:defRPr>
            </a:lvl1pPr>
            <a:lvl2pPr marL="502920" indent="0">
              <a:buNone/>
              <a:defRPr>
                <a:latin typeface="+mj-lt"/>
              </a:defRPr>
            </a:lvl2pPr>
            <a:lvl3pPr marL="1005840" indent="0">
              <a:buNone/>
              <a:defRPr>
                <a:latin typeface="+mj-lt"/>
              </a:defRPr>
            </a:lvl3pPr>
            <a:lvl4pPr marL="1508760" indent="0">
              <a:buNone/>
              <a:defRPr>
                <a:latin typeface="+mj-lt"/>
              </a:defRPr>
            </a:lvl4pPr>
            <a:lvl5pPr marL="201168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82069" y="1650875"/>
            <a:ext cx="3995671" cy="53888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20" baseline="0">
                <a:latin typeface="+mn-lt"/>
              </a:defRPr>
            </a:lvl1pPr>
            <a:lvl5pPr marL="2326005" indent="-31432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92907" y="6225980"/>
            <a:ext cx="392278" cy="53888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540" b="1">
                <a:solidFill>
                  <a:schemeClr val="accent1"/>
                </a:solidFill>
                <a:latin typeface="+mj-lt"/>
              </a:defRPr>
            </a:lvl1pPr>
            <a:lvl2pPr marL="502920" indent="0">
              <a:buNone/>
              <a:defRPr>
                <a:latin typeface="+mj-lt"/>
              </a:defRPr>
            </a:lvl2pPr>
            <a:lvl3pPr marL="1005840" indent="0">
              <a:buNone/>
              <a:defRPr>
                <a:latin typeface="+mj-lt"/>
              </a:defRPr>
            </a:lvl3pPr>
            <a:lvl4pPr marL="1508760" indent="0">
              <a:buNone/>
              <a:defRPr>
                <a:latin typeface="+mj-lt"/>
              </a:defRPr>
            </a:lvl4pPr>
            <a:lvl5pPr marL="201168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92907" y="2565897"/>
            <a:ext cx="392278" cy="53888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540" b="1">
                <a:solidFill>
                  <a:schemeClr val="accent1"/>
                </a:solidFill>
                <a:latin typeface="+mj-lt"/>
              </a:defRPr>
            </a:lvl1pPr>
            <a:lvl2pPr marL="502920" indent="0">
              <a:buNone/>
              <a:defRPr>
                <a:latin typeface="+mj-lt"/>
              </a:defRPr>
            </a:lvl2pPr>
            <a:lvl3pPr marL="1005840" indent="0">
              <a:buNone/>
              <a:defRPr>
                <a:latin typeface="+mj-lt"/>
              </a:defRPr>
            </a:lvl3pPr>
            <a:lvl4pPr marL="1508760" indent="0">
              <a:buNone/>
              <a:defRPr>
                <a:latin typeface="+mj-lt"/>
              </a:defRPr>
            </a:lvl4pPr>
            <a:lvl5pPr marL="201168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92907" y="3480919"/>
            <a:ext cx="392278" cy="53888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540" b="1">
                <a:solidFill>
                  <a:schemeClr val="accent1"/>
                </a:solidFill>
                <a:latin typeface="+mj-lt"/>
              </a:defRPr>
            </a:lvl1pPr>
            <a:lvl2pPr marL="502920" indent="0">
              <a:buNone/>
              <a:defRPr>
                <a:latin typeface="+mj-lt"/>
              </a:defRPr>
            </a:lvl2pPr>
            <a:lvl3pPr marL="1005840" indent="0">
              <a:buNone/>
              <a:defRPr>
                <a:latin typeface="+mj-lt"/>
              </a:defRPr>
            </a:lvl3pPr>
            <a:lvl4pPr marL="1508760" indent="0">
              <a:buNone/>
              <a:defRPr>
                <a:latin typeface="+mj-lt"/>
              </a:defRPr>
            </a:lvl4pPr>
            <a:lvl5pPr marL="201168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92907" y="4395940"/>
            <a:ext cx="392278" cy="53888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540" b="1">
                <a:solidFill>
                  <a:schemeClr val="accent1"/>
                </a:solidFill>
                <a:latin typeface="+mj-lt"/>
              </a:defRPr>
            </a:lvl1pPr>
            <a:lvl2pPr marL="502920" indent="0">
              <a:buNone/>
              <a:defRPr>
                <a:latin typeface="+mj-lt"/>
              </a:defRPr>
            </a:lvl2pPr>
            <a:lvl3pPr marL="1005840" indent="0">
              <a:buNone/>
              <a:defRPr>
                <a:latin typeface="+mj-lt"/>
              </a:defRPr>
            </a:lvl3pPr>
            <a:lvl4pPr marL="1508760" indent="0">
              <a:buNone/>
              <a:defRPr>
                <a:latin typeface="+mj-lt"/>
              </a:defRPr>
            </a:lvl4pPr>
            <a:lvl5pPr marL="201168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92907" y="5310962"/>
            <a:ext cx="392278" cy="53888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540" b="1">
                <a:solidFill>
                  <a:schemeClr val="accent1"/>
                </a:solidFill>
                <a:latin typeface="+mj-lt"/>
              </a:defRPr>
            </a:lvl1pPr>
            <a:lvl2pPr marL="502920" indent="0">
              <a:buNone/>
              <a:defRPr>
                <a:latin typeface="+mj-lt"/>
              </a:defRPr>
            </a:lvl2pPr>
            <a:lvl3pPr marL="1005840" indent="0">
              <a:buNone/>
              <a:defRPr>
                <a:latin typeface="+mj-lt"/>
              </a:defRPr>
            </a:lvl3pPr>
            <a:lvl4pPr marL="1508760" indent="0">
              <a:buNone/>
              <a:defRPr>
                <a:latin typeface="+mj-lt"/>
              </a:defRPr>
            </a:lvl4pPr>
            <a:lvl5pPr marL="201168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82069" y="2565275"/>
            <a:ext cx="3995671" cy="53888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20" baseline="0">
                <a:latin typeface="+mn-lt"/>
              </a:defRPr>
            </a:lvl1pPr>
            <a:lvl5pPr marL="2326005" indent="-31432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82069" y="3479674"/>
            <a:ext cx="3995671" cy="53888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20" baseline="0">
                <a:latin typeface="+mn-lt"/>
              </a:defRPr>
            </a:lvl1pPr>
            <a:lvl5pPr marL="2326005" indent="-31432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82069" y="4394073"/>
            <a:ext cx="3995671" cy="53888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20" baseline="0">
                <a:latin typeface="+mn-lt"/>
              </a:defRPr>
            </a:lvl1pPr>
            <a:lvl5pPr marL="2326005" indent="-31432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82069" y="5308472"/>
            <a:ext cx="3995671" cy="53888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20" baseline="0">
                <a:latin typeface="+mn-lt"/>
              </a:defRPr>
            </a:lvl1pPr>
            <a:lvl5pPr marL="2326005" indent="-31432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82069" y="6222872"/>
            <a:ext cx="3995671" cy="53888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20" baseline="0">
                <a:latin typeface="+mn-lt"/>
              </a:defRPr>
            </a:lvl1pPr>
            <a:lvl5pPr marL="2326005" indent="-31432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54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707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741284" y="2690374"/>
            <a:ext cx="4384832" cy="4074492"/>
          </a:xfrm>
        </p:spPr>
        <p:txBody>
          <a:bodyPr/>
          <a:lstStyle>
            <a:lvl1pPr marL="188595" marR="0" indent="-188595" algn="l" defTabSz="1005840" rtl="0" eaLnBrk="1" fontAlgn="auto" latinLnBrk="0" hangingPunct="1">
              <a:lnSpc>
                <a:spcPts val="1760"/>
              </a:lnSpc>
              <a:spcBef>
                <a:spcPts val="290"/>
              </a:spcBef>
              <a:spcAft>
                <a:spcPts val="33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41282" y="1631244"/>
            <a:ext cx="4384833" cy="518160"/>
          </a:xfrm>
        </p:spPr>
        <p:txBody>
          <a:bodyPr wrap="none" bIns="0">
            <a:noAutofit/>
          </a:bodyPr>
          <a:lstStyle>
            <a:lvl1pPr marL="0" indent="0">
              <a:spcBef>
                <a:spcPts val="317"/>
              </a:spcBef>
              <a:buNone/>
              <a:defRPr sz="1320" b="1" i="0" cap="all" spc="22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54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741282" y="2172215"/>
            <a:ext cx="4384833" cy="518160"/>
          </a:xfrm>
        </p:spPr>
        <p:txBody>
          <a:bodyPr wrap="none" bIns="0">
            <a:noAutofit/>
          </a:bodyPr>
          <a:lstStyle>
            <a:lvl1pPr marL="0" indent="0">
              <a:spcBef>
                <a:spcPts val="317"/>
              </a:spcBef>
              <a:buNone/>
              <a:defRPr sz="990" b="1" i="1" cap="none" spc="11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867400" y="1"/>
            <a:ext cx="4191001" cy="7293588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0"/>
          </a:p>
        </p:txBody>
      </p:sp>
      <p:sp>
        <p:nvSpPr>
          <p:cNvPr id="14" name="Oval 13"/>
          <p:cNvSpPr/>
          <p:nvPr userDrawn="1"/>
        </p:nvSpPr>
        <p:spPr>
          <a:xfrm>
            <a:off x="6851796" y="2120430"/>
            <a:ext cx="2222205" cy="305272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7047584" y="2389392"/>
            <a:ext cx="1830629" cy="251480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568325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928354" y="2690374"/>
            <a:ext cx="4392693" cy="4074492"/>
          </a:xfrm>
        </p:spPr>
        <p:txBody>
          <a:bodyPr/>
          <a:lstStyle>
            <a:lvl1pPr marL="188595" indent="-188595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928354" y="1631244"/>
            <a:ext cx="4384834" cy="518160"/>
          </a:xfrm>
        </p:spPr>
        <p:txBody>
          <a:bodyPr wrap="none" bIns="0">
            <a:noAutofit/>
          </a:bodyPr>
          <a:lstStyle>
            <a:lvl1pPr marL="0" indent="0">
              <a:spcBef>
                <a:spcPts val="317"/>
              </a:spcBef>
              <a:buNone/>
              <a:defRPr sz="1320" b="1" i="0" cap="all" spc="22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1"/>
            <a:ext cx="4191001" cy="7293588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0"/>
          </a:p>
        </p:txBody>
      </p:sp>
      <p:sp>
        <p:nvSpPr>
          <p:cNvPr id="10" name="Oval 9"/>
          <p:cNvSpPr/>
          <p:nvPr userDrawn="1"/>
        </p:nvSpPr>
        <p:spPr>
          <a:xfrm>
            <a:off x="984396" y="2120430"/>
            <a:ext cx="2222205" cy="305272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180184" y="2389392"/>
            <a:ext cx="1830629" cy="251480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928353" y="2172215"/>
            <a:ext cx="4392896" cy="518160"/>
          </a:xfrm>
        </p:spPr>
        <p:txBody>
          <a:bodyPr wrap="none" bIns="0">
            <a:noAutofit/>
          </a:bodyPr>
          <a:lstStyle>
            <a:lvl1pPr marL="0" indent="0">
              <a:spcBef>
                <a:spcPts val="317"/>
              </a:spcBef>
              <a:buNone/>
              <a:defRPr sz="990" b="1" i="1" cap="none" spc="11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54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202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92907" y="1631245"/>
            <a:ext cx="9272588" cy="5133622"/>
          </a:xfrm>
        </p:spPr>
        <p:txBody>
          <a:bodyPr/>
          <a:lstStyle>
            <a:lvl1pPr marL="188595" marR="0" indent="-188595" algn="l" defTabSz="1005840" rtl="0" eaLnBrk="1" fontAlgn="auto" latinLnBrk="0" hangingPunct="1">
              <a:lnSpc>
                <a:spcPts val="1760"/>
              </a:lnSpc>
              <a:spcBef>
                <a:spcPts val="290"/>
              </a:spcBef>
              <a:spcAft>
                <a:spcPts val="33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88595" marR="0" lvl="0" indent="-188595" algn="l" defTabSz="1005840" rtl="0" eaLnBrk="1" fontAlgn="auto" latinLnBrk="0" hangingPunct="1">
              <a:lnSpc>
                <a:spcPts val="1760"/>
              </a:lnSpc>
              <a:spcBef>
                <a:spcPts val="290"/>
              </a:spcBef>
              <a:spcAft>
                <a:spcPts val="330"/>
              </a:spcAft>
              <a:buClrTx/>
              <a:buSzTx/>
              <a:tabLst/>
              <a:defRPr/>
            </a:pPr>
            <a:r>
              <a:rPr lang="en-US" sz="1210" dirty="0">
                <a:latin typeface="+mj-lt"/>
              </a:rPr>
              <a:t>In </a:t>
            </a:r>
            <a:r>
              <a:rPr lang="en-US" sz="1210" dirty="0" err="1">
                <a:latin typeface="+mj-lt"/>
              </a:rPr>
              <a:t>egestas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orci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eu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lacinia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consectetur</a:t>
            </a:r>
            <a:r>
              <a:rPr lang="en-US" sz="1210" dirty="0">
                <a:latin typeface="+mj-lt"/>
              </a:rPr>
              <a:t>. In dolor ipsum, gravida et </a:t>
            </a:r>
            <a:r>
              <a:rPr lang="en-US" sz="1210" dirty="0" err="1">
                <a:latin typeface="+mj-lt"/>
              </a:rPr>
              <a:t>sagittis</a:t>
            </a:r>
            <a:r>
              <a:rPr lang="en-US" sz="1210" dirty="0">
                <a:latin typeface="+mj-lt"/>
              </a:rPr>
              <a:t> id, </a:t>
            </a:r>
            <a:r>
              <a:rPr lang="en-US" sz="1210" dirty="0" err="1">
                <a:latin typeface="+mj-lt"/>
              </a:rPr>
              <a:t>sollicitudin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ut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nisl</a:t>
            </a:r>
            <a:r>
              <a:rPr lang="en-US" sz="1210" dirty="0">
                <a:latin typeface="+mj-lt"/>
              </a:rPr>
              <a:t>. </a:t>
            </a:r>
            <a:r>
              <a:rPr lang="en-US" sz="1210" dirty="0" err="1">
                <a:latin typeface="+mj-lt"/>
              </a:rPr>
              <a:t>Praesent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bibendum</a:t>
            </a:r>
            <a:r>
              <a:rPr lang="en-US" sz="1210" dirty="0">
                <a:latin typeface="+mj-lt"/>
              </a:rPr>
              <a:t> tempus </a:t>
            </a:r>
            <a:r>
              <a:rPr lang="en-US" sz="1210" dirty="0" err="1">
                <a:latin typeface="+mj-lt"/>
              </a:rPr>
              <a:t>tellus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nec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hendrerit</a:t>
            </a:r>
            <a:r>
              <a:rPr lang="en-US" sz="1210" dirty="0">
                <a:latin typeface="+mj-lt"/>
              </a:rPr>
              <a:t>. Nam in </a:t>
            </a:r>
            <a:r>
              <a:rPr lang="en-US" sz="1210" dirty="0" err="1">
                <a:latin typeface="+mj-lt"/>
              </a:rPr>
              <a:t>tempor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metus</a:t>
            </a:r>
            <a:r>
              <a:rPr lang="en-US" sz="1210" dirty="0">
                <a:latin typeface="+mj-lt"/>
              </a:rPr>
              <a:t>, ac </a:t>
            </a:r>
            <a:r>
              <a:rPr lang="en-US" sz="1210" dirty="0" err="1">
                <a:latin typeface="+mj-lt"/>
              </a:rPr>
              <a:t>finibus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purus</a:t>
            </a:r>
            <a:r>
              <a:rPr lang="en-US" sz="1210" dirty="0">
                <a:latin typeface="+mj-lt"/>
              </a:rPr>
              <a:t>. </a:t>
            </a:r>
            <a:r>
              <a:rPr lang="en-US" sz="1210" dirty="0" err="1">
                <a:latin typeface="+mj-lt"/>
              </a:rPr>
              <a:t>Praesent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consequat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lectus</a:t>
            </a:r>
            <a:r>
              <a:rPr lang="en-US" sz="1210" dirty="0">
                <a:latin typeface="+mj-lt"/>
              </a:rPr>
              <a:t> sit </a:t>
            </a:r>
            <a:r>
              <a:rPr lang="en-US" sz="1210" dirty="0" err="1">
                <a:latin typeface="+mj-lt"/>
              </a:rPr>
              <a:t>amet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tortor</a:t>
            </a:r>
            <a:r>
              <a:rPr lang="en-US" sz="1210" dirty="0">
                <a:latin typeface="+mj-lt"/>
              </a:rPr>
              <a:t> pharetra, </a:t>
            </a:r>
            <a:r>
              <a:rPr lang="en-US" sz="1210" dirty="0" err="1">
                <a:latin typeface="+mj-lt"/>
              </a:rPr>
              <a:t>sed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venenatis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eros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lacinia</a:t>
            </a:r>
            <a:r>
              <a:rPr lang="en-US" sz="1210" dirty="0">
                <a:latin typeface="+mj-lt"/>
              </a:rPr>
              <a:t>. In </a:t>
            </a:r>
            <a:r>
              <a:rPr lang="en-US" sz="1210" dirty="0" err="1">
                <a:latin typeface="+mj-lt"/>
              </a:rPr>
              <a:t>sed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erat</a:t>
            </a:r>
            <a:r>
              <a:rPr lang="en-US" sz="1210" dirty="0">
                <a:latin typeface="+mj-lt"/>
              </a:rPr>
              <a:t> libero. </a:t>
            </a:r>
            <a:r>
              <a:rPr lang="en-US" sz="1210" dirty="0" err="1">
                <a:latin typeface="+mj-lt"/>
              </a:rPr>
              <a:t>Sed</a:t>
            </a:r>
            <a:r>
              <a:rPr lang="en-US" sz="1210" dirty="0">
                <a:latin typeface="+mj-lt"/>
              </a:rPr>
              <a:t> lorem </a:t>
            </a:r>
            <a:r>
              <a:rPr lang="en-US" sz="1210" dirty="0" err="1">
                <a:latin typeface="+mj-lt"/>
              </a:rPr>
              <a:t>neque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commodo</a:t>
            </a:r>
            <a:r>
              <a:rPr lang="en-US" sz="1210" dirty="0">
                <a:latin typeface="+mj-lt"/>
              </a:rPr>
              <a:t> vitae ex at, pharetra convallis </a:t>
            </a:r>
            <a:r>
              <a:rPr lang="en-US" sz="1210" dirty="0" err="1">
                <a:latin typeface="+mj-lt"/>
              </a:rPr>
              <a:t>nunc</a:t>
            </a:r>
            <a:r>
              <a:rPr lang="en-US" sz="1210" dirty="0">
                <a:latin typeface="+mj-lt"/>
              </a:rPr>
              <a:t>. In </a:t>
            </a:r>
            <a:r>
              <a:rPr lang="en-US" sz="1210" dirty="0" err="1">
                <a:latin typeface="+mj-lt"/>
              </a:rPr>
              <a:t>vehicula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mauris</a:t>
            </a:r>
            <a:r>
              <a:rPr lang="en-US" sz="1210" dirty="0">
                <a:latin typeface="+mj-lt"/>
              </a:rPr>
              <a:t> ligula. </a:t>
            </a:r>
            <a:r>
              <a:rPr lang="en-US" sz="1210" dirty="0" err="1">
                <a:latin typeface="+mj-lt"/>
              </a:rPr>
              <a:t>Suspendisse</a:t>
            </a:r>
            <a:r>
              <a:rPr lang="en-US" sz="1210" dirty="0">
                <a:latin typeface="+mj-lt"/>
              </a:rPr>
              <a:t> in </a:t>
            </a:r>
            <a:r>
              <a:rPr lang="en-US" sz="1210" dirty="0" err="1">
                <a:latin typeface="+mj-lt"/>
              </a:rPr>
              <a:t>tellus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congue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odio</a:t>
            </a:r>
            <a:r>
              <a:rPr lang="en-US" sz="1210" dirty="0">
                <a:latin typeface="+mj-lt"/>
              </a:rPr>
              <a:t> pharetra </a:t>
            </a:r>
            <a:r>
              <a:rPr lang="en-US" sz="1210" dirty="0" err="1">
                <a:latin typeface="+mj-lt"/>
              </a:rPr>
              <a:t>finibus</a:t>
            </a:r>
            <a:r>
              <a:rPr lang="en-US" sz="1210" dirty="0">
                <a:latin typeface="+mj-lt"/>
              </a:rPr>
              <a:t>. Nam </a:t>
            </a:r>
            <a:r>
              <a:rPr lang="en-US" sz="1210" dirty="0" err="1">
                <a:latin typeface="+mj-lt"/>
              </a:rPr>
              <a:t>vel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auctor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justo</a:t>
            </a:r>
            <a:r>
              <a:rPr lang="en-US" sz="1210" dirty="0">
                <a:latin typeface="+mj-lt"/>
              </a:rPr>
              <a:t>, vitae </a:t>
            </a:r>
            <a:r>
              <a:rPr lang="en-US" sz="1210" dirty="0" err="1">
                <a:latin typeface="+mj-lt"/>
              </a:rPr>
              <a:t>hendrerit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orci</a:t>
            </a:r>
            <a:r>
              <a:rPr lang="en-US" sz="1210" dirty="0">
                <a:latin typeface="+mj-lt"/>
              </a:rPr>
              <a:t>. </a:t>
            </a:r>
            <a:r>
              <a:rPr lang="en-US" sz="1210" dirty="0" err="1">
                <a:latin typeface="+mj-lt"/>
              </a:rPr>
              <a:t>Duis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nec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sapien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viverra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bibendum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tellus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eget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pellentesque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massa</a:t>
            </a:r>
            <a:r>
              <a:rPr lang="en-US" sz="1210" dirty="0">
                <a:latin typeface="+mj-lt"/>
              </a:rPr>
              <a:t>. </a:t>
            </a:r>
            <a:r>
              <a:rPr lang="en-US" sz="1210" dirty="0" err="1">
                <a:latin typeface="+mj-lt"/>
              </a:rPr>
              <a:t>Nulla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feugiat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turpis</a:t>
            </a:r>
            <a:r>
              <a:rPr lang="en-US" sz="1210" dirty="0">
                <a:latin typeface="+mj-lt"/>
              </a:rPr>
              <a:t> et </a:t>
            </a:r>
            <a:r>
              <a:rPr lang="en-US" sz="1210" dirty="0" err="1">
                <a:latin typeface="+mj-lt"/>
              </a:rPr>
              <a:t>posuere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viverra</a:t>
            </a:r>
            <a:r>
              <a:rPr lang="en-US" sz="1210" dirty="0">
                <a:latin typeface="+mj-lt"/>
              </a:rPr>
              <a:t>, ipsum </a:t>
            </a:r>
            <a:r>
              <a:rPr lang="en-US" sz="1210" dirty="0" err="1">
                <a:latin typeface="+mj-lt"/>
              </a:rPr>
              <a:t>sem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tincidunt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est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finibus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tempor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nibh</a:t>
            </a:r>
            <a:r>
              <a:rPr lang="en-US" sz="1210" dirty="0">
                <a:latin typeface="+mj-lt"/>
              </a:rPr>
              <a:t> ante semper diam. </a:t>
            </a:r>
            <a:r>
              <a:rPr lang="en-US" sz="1210" dirty="0" err="1">
                <a:latin typeface="+mj-lt"/>
              </a:rPr>
              <a:t>Nullam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quis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euismod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neque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nec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facilisis</a:t>
            </a:r>
            <a:r>
              <a:rPr lang="en-US" sz="1210" dirty="0">
                <a:latin typeface="+mj-lt"/>
              </a:rPr>
              <a:t> sem. </a:t>
            </a:r>
            <a:r>
              <a:rPr lang="en-US" sz="1210" dirty="0" err="1">
                <a:latin typeface="+mj-lt"/>
              </a:rPr>
              <a:t>Morbi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egestas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iaculis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dignissim</a:t>
            </a:r>
            <a:r>
              <a:rPr lang="en-US" sz="1210" dirty="0">
                <a:latin typeface="+mj-lt"/>
              </a:rPr>
              <a:t>. In </a:t>
            </a:r>
            <a:r>
              <a:rPr lang="en-US" sz="1210" dirty="0" err="1">
                <a:latin typeface="+mj-lt"/>
              </a:rPr>
              <a:t>accumsan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tortor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elit</a:t>
            </a:r>
            <a:r>
              <a:rPr lang="en-US" sz="1210" dirty="0">
                <a:latin typeface="+mj-lt"/>
              </a:rPr>
              <a:t>, non </a:t>
            </a:r>
            <a:r>
              <a:rPr lang="en-US" sz="1210" dirty="0" err="1">
                <a:latin typeface="+mj-lt"/>
              </a:rPr>
              <a:t>euismod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eros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accumsan</a:t>
            </a:r>
            <a:r>
              <a:rPr lang="en-US" sz="1210" dirty="0">
                <a:latin typeface="+mj-lt"/>
              </a:rPr>
              <a:t> ac. </a:t>
            </a:r>
            <a:r>
              <a:rPr lang="en-US" sz="1210" dirty="0" err="1">
                <a:latin typeface="+mj-lt"/>
              </a:rPr>
              <a:t>Sed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ultrices</a:t>
            </a:r>
            <a:r>
              <a:rPr lang="en-US" sz="1210" dirty="0">
                <a:latin typeface="+mj-lt"/>
              </a:rPr>
              <a:t> mi lorem, </a:t>
            </a:r>
            <a:r>
              <a:rPr lang="en-US" sz="1210" dirty="0" err="1">
                <a:latin typeface="+mj-lt"/>
              </a:rPr>
              <a:t>ut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dignissim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nibh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facilisis</a:t>
            </a:r>
            <a:r>
              <a:rPr lang="en-US" sz="121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23850" y="1082616"/>
            <a:ext cx="9410700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54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50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92909" y="2149405"/>
            <a:ext cx="4384832" cy="461546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2908" y="1631244"/>
            <a:ext cx="4384833" cy="518160"/>
          </a:xfrm>
        </p:spPr>
        <p:txBody>
          <a:bodyPr wrap="none" bIns="0">
            <a:noAutofit/>
          </a:bodyPr>
          <a:lstStyle>
            <a:lvl1pPr marL="0" indent="0">
              <a:spcBef>
                <a:spcPts val="317"/>
              </a:spcBef>
              <a:buNone/>
              <a:defRPr sz="1320" b="1" i="0" cap="all" spc="2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280659" y="2149405"/>
            <a:ext cx="4392693" cy="461546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280659" y="1631244"/>
            <a:ext cx="4384835" cy="518160"/>
          </a:xfrm>
        </p:spPr>
        <p:txBody>
          <a:bodyPr wrap="none" bIns="0">
            <a:noAutofit/>
          </a:bodyPr>
          <a:lstStyle>
            <a:lvl1pPr marL="0" indent="0">
              <a:spcBef>
                <a:spcPts val="317"/>
              </a:spcBef>
              <a:buNone/>
              <a:defRPr sz="1320" b="1" i="0" cap="all" spc="2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23850" y="1082616"/>
            <a:ext cx="9410700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54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592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239892" y="1871638"/>
            <a:ext cx="2534717" cy="4387569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100" dirty="0" smtClean="0">
                <a:solidFill>
                  <a:schemeClr val="bg1"/>
                </a:solidFill>
              </a:defRPr>
            </a:lvl1pPr>
            <a:lvl2pPr>
              <a:defRPr lang="en-US" sz="1100" dirty="0" smtClean="0">
                <a:solidFill>
                  <a:schemeClr val="bg1"/>
                </a:solidFill>
              </a:defRPr>
            </a:lvl2pPr>
            <a:lvl3pPr>
              <a:defRPr lang="en-US" sz="1100" dirty="0" smtClean="0">
                <a:solidFill>
                  <a:schemeClr val="bg1"/>
                </a:solidFill>
              </a:defRPr>
            </a:lvl3pPr>
            <a:lvl4pPr>
              <a:defRPr lang="en-US" sz="1100" dirty="0" smtClean="0">
                <a:solidFill>
                  <a:schemeClr val="bg1"/>
                </a:solidFill>
              </a:defRPr>
            </a:lvl4pPr>
            <a:lvl5pPr>
              <a:defRPr lang="en-US" sz="11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09326" y="1208393"/>
            <a:ext cx="2534717" cy="66324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320" b="1" i="0" cap="all" spc="220" baseline="0"/>
            </a:lvl1pPr>
            <a:lvl2pPr marL="502920" indent="0">
              <a:buNone/>
              <a:defRPr b="1" i="0" cap="all" spc="220" baseline="0"/>
            </a:lvl2pPr>
            <a:lvl3pPr marL="1005840" indent="0">
              <a:buNone/>
              <a:defRPr b="1" i="0" cap="all" spc="220" baseline="0"/>
            </a:lvl3pPr>
            <a:lvl4pPr marL="1508760" indent="0">
              <a:buNone/>
              <a:defRPr b="1" i="0" cap="all" spc="220" baseline="0"/>
            </a:lvl4pPr>
            <a:lvl5pPr marL="2011680" indent="0">
              <a:buFont typeface="Arial" panose="020B0604020202020204" pitchFamily="34" charset="0"/>
              <a:buNone/>
              <a:defRPr b="1" i="0" cap="all" spc="22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74609" y="1208393"/>
            <a:ext cx="2534717" cy="66324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320" b="1" i="0" cap="all" spc="220" baseline="0"/>
            </a:lvl1pPr>
            <a:lvl2pPr marL="502920" indent="0">
              <a:buNone/>
              <a:defRPr b="1" i="0" cap="all" spc="220" baseline="0"/>
            </a:lvl2pPr>
            <a:lvl3pPr marL="1005840" indent="0">
              <a:buNone/>
              <a:defRPr b="1" i="0" cap="all" spc="220" baseline="0"/>
            </a:lvl3pPr>
            <a:lvl4pPr marL="1508760" indent="0">
              <a:buNone/>
              <a:defRPr b="1" i="0" cap="all" spc="220" baseline="0"/>
            </a:lvl4pPr>
            <a:lvl5pPr marL="2011680" indent="0">
              <a:buFont typeface="Arial" panose="020B0604020202020204" pitchFamily="34" charset="0"/>
              <a:buNone/>
              <a:defRPr b="1" i="0" cap="all" spc="22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239892" y="1208393"/>
            <a:ext cx="2534717" cy="66324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320" b="1" i="0" cap="all" spc="220" baseline="0"/>
            </a:lvl1pPr>
            <a:lvl2pPr marL="502920" indent="0">
              <a:buNone/>
              <a:defRPr b="1" i="0" cap="all" spc="220" baseline="0"/>
            </a:lvl2pPr>
            <a:lvl3pPr marL="1005840" indent="0">
              <a:buNone/>
              <a:defRPr b="1" i="0" cap="all" spc="220" baseline="0"/>
            </a:lvl3pPr>
            <a:lvl4pPr marL="1508760" indent="0">
              <a:buNone/>
              <a:defRPr b="1" i="0" cap="all" spc="220" baseline="0"/>
            </a:lvl4pPr>
            <a:lvl5pPr marL="2011680" indent="0">
              <a:buFont typeface="Arial" panose="020B0604020202020204" pitchFamily="34" charset="0"/>
              <a:buNone/>
              <a:defRPr b="1" i="0" cap="all" spc="22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54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6309326" y="1871638"/>
            <a:ext cx="2534717" cy="4387569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100" dirty="0" smtClean="0">
                <a:solidFill>
                  <a:schemeClr val="bg1"/>
                </a:solidFill>
              </a:defRPr>
            </a:lvl1pPr>
            <a:lvl2pPr>
              <a:defRPr lang="en-US" sz="1100" dirty="0" smtClean="0">
                <a:solidFill>
                  <a:schemeClr val="bg1"/>
                </a:solidFill>
              </a:defRPr>
            </a:lvl2pPr>
            <a:lvl3pPr>
              <a:defRPr lang="en-US" sz="1100" dirty="0" smtClean="0">
                <a:solidFill>
                  <a:schemeClr val="bg1"/>
                </a:solidFill>
              </a:defRPr>
            </a:lvl3pPr>
            <a:lvl4pPr>
              <a:defRPr lang="en-US" sz="1100" dirty="0" smtClean="0">
                <a:solidFill>
                  <a:schemeClr val="bg1"/>
                </a:solidFill>
              </a:defRPr>
            </a:lvl4pPr>
            <a:lvl5pPr>
              <a:defRPr lang="en-US" sz="11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774609" y="1871638"/>
            <a:ext cx="2534717" cy="4387569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100" dirty="0" smtClean="0">
                <a:solidFill>
                  <a:schemeClr val="bg1"/>
                </a:solidFill>
              </a:defRPr>
            </a:lvl1pPr>
            <a:lvl2pPr>
              <a:defRPr lang="en-US" sz="1100" dirty="0" smtClean="0">
                <a:solidFill>
                  <a:schemeClr val="bg1"/>
                </a:solidFill>
              </a:defRPr>
            </a:lvl2pPr>
            <a:lvl3pPr>
              <a:defRPr lang="en-US" sz="1100" dirty="0" smtClean="0">
                <a:solidFill>
                  <a:schemeClr val="bg1"/>
                </a:solidFill>
              </a:defRPr>
            </a:lvl3pPr>
            <a:lvl4pPr>
              <a:defRPr lang="en-US" sz="1100" dirty="0" smtClean="0">
                <a:solidFill>
                  <a:schemeClr val="bg1"/>
                </a:solidFill>
              </a:defRPr>
            </a:lvl4pPr>
            <a:lvl5pPr>
              <a:defRPr lang="en-US" sz="11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71155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59049" y="3170855"/>
            <a:ext cx="6140302" cy="88760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2640"/>
              </a:lnSpc>
              <a:buNone/>
              <a:defRPr sz="1760">
                <a:solidFill>
                  <a:schemeClr val="bg1"/>
                </a:solidFill>
                <a:latin typeface="+mj-lt"/>
              </a:defRPr>
            </a:lvl1pPr>
            <a:lvl2pPr marL="502920" indent="0">
              <a:buNone/>
              <a:defRPr sz="1760">
                <a:latin typeface="+mj-lt"/>
              </a:defRPr>
            </a:lvl2pPr>
            <a:lvl3pPr marL="1005840" indent="0">
              <a:buNone/>
              <a:defRPr sz="1760">
                <a:latin typeface="+mj-lt"/>
              </a:defRPr>
            </a:lvl3pPr>
            <a:lvl4pPr marL="1508760" indent="0">
              <a:buNone/>
              <a:defRPr sz="1760">
                <a:latin typeface="+mj-lt"/>
              </a:defRPr>
            </a:lvl4pPr>
            <a:lvl5pPr marL="2011680" indent="0">
              <a:buNone/>
              <a:defRPr sz="176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760" baseline="0" dirty="0">
                <a:solidFill>
                  <a:schemeClr val="bg1"/>
                </a:solidFill>
                <a:latin typeface="+mj-lt"/>
              </a:rPr>
            </a:b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760" b="1" spc="220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85020"/>
            <a:ext cx="1703022" cy="17943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8355378" y="5563699"/>
            <a:ext cx="1703022" cy="1794364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54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79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23850" y="1082616"/>
            <a:ext cx="9410700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54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15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222F3F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" b="0" i="0" u="sng">
                <a:solidFill>
                  <a:srgbClr val="F8991D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545959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C232F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54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4943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0058400" cy="10570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34" tIns="45718" rIns="91434" bIns="45718" anchor="ctr" anchorCtr="0">
            <a:normAutofit/>
          </a:bodyPr>
          <a:lstStyle>
            <a:lvl1pPr marL="0" indent="0">
              <a:buNone/>
              <a:defRPr sz="2228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45318829"/>
      </p:ext>
    </p:extLst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92907" y="1631245"/>
            <a:ext cx="9272588" cy="5133622"/>
          </a:xfrm>
        </p:spPr>
        <p:txBody>
          <a:bodyPr/>
          <a:lstStyle>
            <a:lvl1pPr marL="188595" marR="0" indent="-188595" algn="l" defTabSz="1005840" rtl="0" eaLnBrk="1" fontAlgn="auto" latinLnBrk="0" hangingPunct="1">
              <a:lnSpc>
                <a:spcPts val="1760"/>
              </a:lnSpc>
              <a:spcBef>
                <a:spcPts val="290"/>
              </a:spcBef>
              <a:spcAft>
                <a:spcPts val="33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88595" marR="0" lvl="0" indent="-188595" algn="l" defTabSz="1005840" rtl="0" eaLnBrk="1" fontAlgn="auto" latinLnBrk="0" hangingPunct="1">
              <a:lnSpc>
                <a:spcPts val="1760"/>
              </a:lnSpc>
              <a:spcBef>
                <a:spcPts val="290"/>
              </a:spcBef>
              <a:spcAft>
                <a:spcPts val="330"/>
              </a:spcAft>
              <a:buClrTx/>
              <a:buSzTx/>
              <a:tabLst/>
              <a:defRPr/>
            </a:pPr>
            <a:r>
              <a:rPr lang="en-US" sz="1210" dirty="0">
                <a:latin typeface="+mj-lt"/>
              </a:rPr>
              <a:t>In </a:t>
            </a:r>
            <a:r>
              <a:rPr lang="en-US" sz="1210" dirty="0" err="1">
                <a:latin typeface="+mj-lt"/>
              </a:rPr>
              <a:t>egestas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orci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eu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lacinia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consectetur</a:t>
            </a:r>
            <a:r>
              <a:rPr lang="en-US" sz="1210" dirty="0">
                <a:latin typeface="+mj-lt"/>
              </a:rPr>
              <a:t>. In dolor ipsum, gravida et </a:t>
            </a:r>
            <a:r>
              <a:rPr lang="en-US" sz="1210" dirty="0" err="1">
                <a:latin typeface="+mj-lt"/>
              </a:rPr>
              <a:t>sagittis</a:t>
            </a:r>
            <a:r>
              <a:rPr lang="en-US" sz="1210" dirty="0">
                <a:latin typeface="+mj-lt"/>
              </a:rPr>
              <a:t> id, </a:t>
            </a:r>
            <a:r>
              <a:rPr lang="en-US" sz="1210" dirty="0" err="1">
                <a:latin typeface="+mj-lt"/>
              </a:rPr>
              <a:t>sollicitudin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ut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nisl</a:t>
            </a:r>
            <a:r>
              <a:rPr lang="en-US" sz="1210" dirty="0">
                <a:latin typeface="+mj-lt"/>
              </a:rPr>
              <a:t>. </a:t>
            </a:r>
            <a:r>
              <a:rPr lang="en-US" sz="1210" dirty="0" err="1">
                <a:latin typeface="+mj-lt"/>
              </a:rPr>
              <a:t>Praesent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bibendum</a:t>
            </a:r>
            <a:r>
              <a:rPr lang="en-US" sz="1210" dirty="0">
                <a:latin typeface="+mj-lt"/>
              </a:rPr>
              <a:t> tempus </a:t>
            </a:r>
            <a:r>
              <a:rPr lang="en-US" sz="1210" dirty="0" err="1">
                <a:latin typeface="+mj-lt"/>
              </a:rPr>
              <a:t>tellus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nec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hendrerit</a:t>
            </a:r>
            <a:r>
              <a:rPr lang="en-US" sz="1210" dirty="0">
                <a:latin typeface="+mj-lt"/>
              </a:rPr>
              <a:t>. Nam in </a:t>
            </a:r>
            <a:r>
              <a:rPr lang="en-US" sz="1210" dirty="0" err="1">
                <a:latin typeface="+mj-lt"/>
              </a:rPr>
              <a:t>tempor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metus</a:t>
            </a:r>
            <a:r>
              <a:rPr lang="en-US" sz="1210" dirty="0">
                <a:latin typeface="+mj-lt"/>
              </a:rPr>
              <a:t>, ac </a:t>
            </a:r>
            <a:r>
              <a:rPr lang="en-US" sz="1210" dirty="0" err="1">
                <a:latin typeface="+mj-lt"/>
              </a:rPr>
              <a:t>finibus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purus</a:t>
            </a:r>
            <a:r>
              <a:rPr lang="en-US" sz="1210" dirty="0">
                <a:latin typeface="+mj-lt"/>
              </a:rPr>
              <a:t>. </a:t>
            </a:r>
            <a:r>
              <a:rPr lang="en-US" sz="1210" dirty="0" err="1">
                <a:latin typeface="+mj-lt"/>
              </a:rPr>
              <a:t>Praesent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consequat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lectus</a:t>
            </a:r>
            <a:r>
              <a:rPr lang="en-US" sz="1210" dirty="0">
                <a:latin typeface="+mj-lt"/>
              </a:rPr>
              <a:t> sit </a:t>
            </a:r>
            <a:r>
              <a:rPr lang="en-US" sz="1210" dirty="0" err="1">
                <a:latin typeface="+mj-lt"/>
              </a:rPr>
              <a:t>amet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tortor</a:t>
            </a:r>
            <a:r>
              <a:rPr lang="en-US" sz="1210" dirty="0">
                <a:latin typeface="+mj-lt"/>
              </a:rPr>
              <a:t> pharetra, </a:t>
            </a:r>
            <a:r>
              <a:rPr lang="en-US" sz="1210" dirty="0" err="1">
                <a:latin typeface="+mj-lt"/>
              </a:rPr>
              <a:t>sed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venenatis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eros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lacinia</a:t>
            </a:r>
            <a:r>
              <a:rPr lang="en-US" sz="1210" dirty="0">
                <a:latin typeface="+mj-lt"/>
              </a:rPr>
              <a:t>. In </a:t>
            </a:r>
            <a:r>
              <a:rPr lang="en-US" sz="1210" dirty="0" err="1">
                <a:latin typeface="+mj-lt"/>
              </a:rPr>
              <a:t>sed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erat</a:t>
            </a:r>
            <a:r>
              <a:rPr lang="en-US" sz="1210" dirty="0">
                <a:latin typeface="+mj-lt"/>
              </a:rPr>
              <a:t> libero. </a:t>
            </a:r>
            <a:r>
              <a:rPr lang="en-US" sz="1210" dirty="0" err="1">
                <a:latin typeface="+mj-lt"/>
              </a:rPr>
              <a:t>Sed</a:t>
            </a:r>
            <a:r>
              <a:rPr lang="en-US" sz="1210" dirty="0">
                <a:latin typeface="+mj-lt"/>
              </a:rPr>
              <a:t> lorem </a:t>
            </a:r>
            <a:r>
              <a:rPr lang="en-US" sz="1210" dirty="0" err="1">
                <a:latin typeface="+mj-lt"/>
              </a:rPr>
              <a:t>neque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commodo</a:t>
            </a:r>
            <a:r>
              <a:rPr lang="en-US" sz="1210" dirty="0">
                <a:latin typeface="+mj-lt"/>
              </a:rPr>
              <a:t> vitae ex at, pharetra convallis </a:t>
            </a:r>
            <a:r>
              <a:rPr lang="en-US" sz="1210" dirty="0" err="1">
                <a:latin typeface="+mj-lt"/>
              </a:rPr>
              <a:t>nunc</a:t>
            </a:r>
            <a:r>
              <a:rPr lang="en-US" sz="1210" dirty="0">
                <a:latin typeface="+mj-lt"/>
              </a:rPr>
              <a:t>. In </a:t>
            </a:r>
            <a:r>
              <a:rPr lang="en-US" sz="1210" dirty="0" err="1">
                <a:latin typeface="+mj-lt"/>
              </a:rPr>
              <a:t>vehicula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mauris</a:t>
            </a:r>
            <a:r>
              <a:rPr lang="en-US" sz="1210" dirty="0">
                <a:latin typeface="+mj-lt"/>
              </a:rPr>
              <a:t> ligula. </a:t>
            </a:r>
            <a:r>
              <a:rPr lang="en-US" sz="1210" dirty="0" err="1">
                <a:latin typeface="+mj-lt"/>
              </a:rPr>
              <a:t>Suspendisse</a:t>
            </a:r>
            <a:r>
              <a:rPr lang="en-US" sz="1210" dirty="0">
                <a:latin typeface="+mj-lt"/>
              </a:rPr>
              <a:t> in </a:t>
            </a:r>
            <a:r>
              <a:rPr lang="en-US" sz="1210" dirty="0" err="1">
                <a:latin typeface="+mj-lt"/>
              </a:rPr>
              <a:t>tellus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congue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odio</a:t>
            </a:r>
            <a:r>
              <a:rPr lang="en-US" sz="1210" dirty="0">
                <a:latin typeface="+mj-lt"/>
              </a:rPr>
              <a:t> pharetra </a:t>
            </a:r>
            <a:r>
              <a:rPr lang="en-US" sz="1210" dirty="0" err="1">
                <a:latin typeface="+mj-lt"/>
              </a:rPr>
              <a:t>finibus</a:t>
            </a:r>
            <a:r>
              <a:rPr lang="en-US" sz="1210" dirty="0">
                <a:latin typeface="+mj-lt"/>
              </a:rPr>
              <a:t>. Nam </a:t>
            </a:r>
            <a:r>
              <a:rPr lang="en-US" sz="1210" dirty="0" err="1">
                <a:latin typeface="+mj-lt"/>
              </a:rPr>
              <a:t>vel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auctor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justo</a:t>
            </a:r>
            <a:r>
              <a:rPr lang="en-US" sz="1210" dirty="0">
                <a:latin typeface="+mj-lt"/>
              </a:rPr>
              <a:t>, vitae </a:t>
            </a:r>
            <a:r>
              <a:rPr lang="en-US" sz="1210" dirty="0" err="1">
                <a:latin typeface="+mj-lt"/>
              </a:rPr>
              <a:t>hendrerit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orci</a:t>
            </a:r>
            <a:r>
              <a:rPr lang="en-US" sz="1210" dirty="0">
                <a:latin typeface="+mj-lt"/>
              </a:rPr>
              <a:t>. </a:t>
            </a:r>
            <a:r>
              <a:rPr lang="en-US" sz="1210" dirty="0" err="1">
                <a:latin typeface="+mj-lt"/>
              </a:rPr>
              <a:t>Duis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nec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sapien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viverra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bibendum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tellus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eget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pellentesque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massa</a:t>
            </a:r>
            <a:r>
              <a:rPr lang="en-US" sz="1210" dirty="0">
                <a:latin typeface="+mj-lt"/>
              </a:rPr>
              <a:t>. </a:t>
            </a:r>
            <a:r>
              <a:rPr lang="en-US" sz="1210" dirty="0" err="1">
                <a:latin typeface="+mj-lt"/>
              </a:rPr>
              <a:t>Nulla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feugiat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turpis</a:t>
            </a:r>
            <a:r>
              <a:rPr lang="en-US" sz="1210" dirty="0">
                <a:latin typeface="+mj-lt"/>
              </a:rPr>
              <a:t> et </a:t>
            </a:r>
            <a:r>
              <a:rPr lang="en-US" sz="1210" dirty="0" err="1">
                <a:latin typeface="+mj-lt"/>
              </a:rPr>
              <a:t>posuere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viverra</a:t>
            </a:r>
            <a:r>
              <a:rPr lang="en-US" sz="1210" dirty="0">
                <a:latin typeface="+mj-lt"/>
              </a:rPr>
              <a:t>, ipsum </a:t>
            </a:r>
            <a:r>
              <a:rPr lang="en-US" sz="1210" dirty="0" err="1">
                <a:latin typeface="+mj-lt"/>
              </a:rPr>
              <a:t>sem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tincidunt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est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finibus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tempor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nibh</a:t>
            </a:r>
            <a:r>
              <a:rPr lang="en-US" sz="1210" dirty="0">
                <a:latin typeface="+mj-lt"/>
              </a:rPr>
              <a:t> ante semper diam. </a:t>
            </a:r>
            <a:r>
              <a:rPr lang="en-US" sz="1210" dirty="0" err="1">
                <a:latin typeface="+mj-lt"/>
              </a:rPr>
              <a:t>Nullam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quis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euismod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neque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nec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facilisis</a:t>
            </a:r>
            <a:r>
              <a:rPr lang="en-US" sz="1210" dirty="0">
                <a:latin typeface="+mj-lt"/>
              </a:rPr>
              <a:t> sem. </a:t>
            </a:r>
            <a:r>
              <a:rPr lang="en-US" sz="1210" dirty="0" err="1">
                <a:latin typeface="+mj-lt"/>
              </a:rPr>
              <a:t>Morbi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egestas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iaculis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dignissim</a:t>
            </a:r>
            <a:r>
              <a:rPr lang="en-US" sz="1210" dirty="0">
                <a:latin typeface="+mj-lt"/>
              </a:rPr>
              <a:t>. In </a:t>
            </a:r>
            <a:r>
              <a:rPr lang="en-US" sz="1210" dirty="0" err="1">
                <a:latin typeface="+mj-lt"/>
              </a:rPr>
              <a:t>accumsan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tortor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elit</a:t>
            </a:r>
            <a:r>
              <a:rPr lang="en-US" sz="1210" dirty="0">
                <a:latin typeface="+mj-lt"/>
              </a:rPr>
              <a:t>, non </a:t>
            </a:r>
            <a:r>
              <a:rPr lang="en-US" sz="1210" dirty="0" err="1">
                <a:latin typeface="+mj-lt"/>
              </a:rPr>
              <a:t>euismod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eros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accumsan</a:t>
            </a:r>
            <a:r>
              <a:rPr lang="en-US" sz="1210" dirty="0">
                <a:latin typeface="+mj-lt"/>
              </a:rPr>
              <a:t> ac. </a:t>
            </a:r>
            <a:r>
              <a:rPr lang="en-US" sz="1210" dirty="0" err="1">
                <a:latin typeface="+mj-lt"/>
              </a:rPr>
              <a:t>Sed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ultrices</a:t>
            </a:r>
            <a:r>
              <a:rPr lang="en-US" sz="1210" dirty="0">
                <a:latin typeface="+mj-lt"/>
              </a:rPr>
              <a:t> mi lorem, </a:t>
            </a:r>
            <a:r>
              <a:rPr lang="en-US" sz="1210" dirty="0" err="1">
                <a:latin typeface="+mj-lt"/>
              </a:rPr>
              <a:t>ut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dignissim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nibh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facilisis</a:t>
            </a:r>
            <a:r>
              <a:rPr lang="en-US" sz="121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23850" y="1082616"/>
            <a:ext cx="9410700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8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5765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92908" y="1631245"/>
            <a:ext cx="4384833" cy="5133622"/>
          </a:xfrm>
        </p:spPr>
        <p:txBody>
          <a:bodyPr/>
          <a:lstStyle>
            <a:lvl1pPr marL="188595" indent="-188595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5280661" y="1631245"/>
            <a:ext cx="4384834" cy="5133622"/>
          </a:xfrm>
        </p:spPr>
        <p:txBody>
          <a:bodyPr/>
          <a:lstStyle>
            <a:lvl1pPr marL="188595" indent="-188595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23850" y="1082616"/>
            <a:ext cx="9410700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8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3372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92907" y="2149405"/>
            <a:ext cx="9272588" cy="4615462"/>
          </a:xfrm>
        </p:spPr>
        <p:txBody>
          <a:bodyPr/>
          <a:lstStyle>
            <a:lvl1pPr marL="188595" marR="0" indent="-188595" algn="l" defTabSz="1005840" rtl="0" eaLnBrk="1" fontAlgn="auto" latinLnBrk="0" hangingPunct="1">
              <a:lnSpc>
                <a:spcPts val="1760"/>
              </a:lnSpc>
              <a:spcBef>
                <a:spcPts val="290"/>
              </a:spcBef>
              <a:spcAft>
                <a:spcPts val="33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88595" marR="0" lvl="0" indent="-188595" algn="l" defTabSz="1005840" rtl="0" eaLnBrk="1" fontAlgn="auto" latinLnBrk="0" hangingPunct="1">
              <a:lnSpc>
                <a:spcPts val="1760"/>
              </a:lnSpc>
              <a:spcBef>
                <a:spcPts val="290"/>
              </a:spcBef>
              <a:spcAft>
                <a:spcPts val="330"/>
              </a:spcAft>
              <a:buClrTx/>
              <a:buSzTx/>
              <a:tabLst/>
              <a:defRPr/>
            </a:pPr>
            <a:r>
              <a:rPr lang="en-US" sz="1210" dirty="0">
                <a:latin typeface="+mj-lt"/>
              </a:rPr>
              <a:t>In </a:t>
            </a:r>
            <a:r>
              <a:rPr lang="en-US" sz="1210" dirty="0" err="1">
                <a:latin typeface="+mj-lt"/>
              </a:rPr>
              <a:t>egestas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orci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eu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lacinia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consectetur</a:t>
            </a:r>
            <a:r>
              <a:rPr lang="en-US" sz="1210" dirty="0">
                <a:latin typeface="+mj-lt"/>
              </a:rPr>
              <a:t>. In dolor ipsum, gravida et </a:t>
            </a:r>
            <a:r>
              <a:rPr lang="en-US" sz="1210" dirty="0" err="1">
                <a:latin typeface="+mj-lt"/>
              </a:rPr>
              <a:t>sagittis</a:t>
            </a:r>
            <a:r>
              <a:rPr lang="en-US" sz="1210" dirty="0">
                <a:latin typeface="+mj-lt"/>
              </a:rPr>
              <a:t> id, </a:t>
            </a:r>
            <a:r>
              <a:rPr lang="en-US" sz="1210" dirty="0" err="1">
                <a:latin typeface="+mj-lt"/>
              </a:rPr>
              <a:t>sollicitudin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ut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nisl</a:t>
            </a:r>
            <a:r>
              <a:rPr lang="en-US" sz="1210" dirty="0">
                <a:latin typeface="+mj-lt"/>
              </a:rPr>
              <a:t>. </a:t>
            </a:r>
            <a:r>
              <a:rPr lang="en-US" sz="1210" dirty="0" err="1">
                <a:latin typeface="+mj-lt"/>
              </a:rPr>
              <a:t>Praesent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bibendum</a:t>
            </a:r>
            <a:r>
              <a:rPr lang="en-US" sz="1210" dirty="0">
                <a:latin typeface="+mj-lt"/>
              </a:rPr>
              <a:t> tempus </a:t>
            </a:r>
            <a:r>
              <a:rPr lang="en-US" sz="1210" dirty="0" err="1">
                <a:latin typeface="+mj-lt"/>
              </a:rPr>
              <a:t>tellus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nec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hendrerit</a:t>
            </a:r>
            <a:r>
              <a:rPr lang="en-US" sz="1210" dirty="0">
                <a:latin typeface="+mj-lt"/>
              </a:rPr>
              <a:t>. Nam in </a:t>
            </a:r>
            <a:r>
              <a:rPr lang="en-US" sz="1210" dirty="0" err="1">
                <a:latin typeface="+mj-lt"/>
              </a:rPr>
              <a:t>tempor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metus</a:t>
            </a:r>
            <a:r>
              <a:rPr lang="en-US" sz="1210" dirty="0">
                <a:latin typeface="+mj-lt"/>
              </a:rPr>
              <a:t>, ac </a:t>
            </a:r>
            <a:r>
              <a:rPr lang="en-US" sz="1210" dirty="0" err="1">
                <a:latin typeface="+mj-lt"/>
              </a:rPr>
              <a:t>finibus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purus</a:t>
            </a:r>
            <a:r>
              <a:rPr lang="en-US" sz="1210" dirty="0">
                <a:latin typeface="+mj-lt"/>
              </a:rPr>
              <a:t>. </a:t>
            </a:r>
            <a:r>
              <a:rPr lang="en-US" sz="1210" dirty="0" err="1">
                <a:latin typeface="+mj-lt"/>
              </a:rPr>
              <a:t>Praesent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consequat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lectus</a:t>
            </a:r>
            <a:r>
              <a:rPr lang="en-US" sz="1210" dirty="0">
                <a:latin typeface="+mj-lt"/>
              </a:rPr>
              <a:t> sit </a:t>
            </a:r>
            <a:r>
              <a:rPr lang="en-US" sz="1210" dirty="0" err="1">
                <a:latin typeface="+mj-lt"/>
              </a:rPr>
              <a:t>amet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tortor</a:t>
            </a:r>
            <a:r>
              <a:rPr lang="en-US" sz="1210" dirty="0">
                <a:latin typeface="+mj-lt"/>
              </a:rPr>
              <a:t> pharetra, </a:t>
            </a:r>
            <a:r>
              <a:rPr lang="en-US" sz="1210" dirty="0" err="1">
                <a:latin typeface="+mj-lt"/>
              </a:rPr>
              <a:t>sed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venenatis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eros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lacinia</a:t>
            </a:r>
            <a:r>
              <a:rPr lang="en-US" sz="1210" dirty="0">
                <a:latin typeface="+mj-lt"/>
              </a:rPr>
              <a:t>. In </a:t>
            </a:r>
            <a:r>
              <a:rPr lang="en-US" sz="1210" dirty="0" err="1">
                <a:latin typeface="+mj-lt"/>
              </a:rPr>
              <a:t>sed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erat</a:t>
            </a:r>
            <a:r>
              <a:rPr lang="en-US" sz="1210" dirty="0">
                <a:latin typeface="+mj-lt"/>
              </a:rPr>
              <a:t> libero. </a:t>
            </a:r>
            <a:r>
              <a:rPr lang="en-US" sz="1210" dirty="0" err="1">
                <a:latin typeface="+mj-lt"/>
              </a:rPr>
              <a:t>Sed</a:t>
            </a:r>
            <a:r>
              <a:rPr lang="en-US" sz="1210" dirty="0">
                <a:latin typeface="+mj-lt"/>
              </a:rPr>
              <a:t> lorem </a:t>
            </a:r>
            <a:r>
              <a:rPr lang="en-US" sz="1210" dirty="0" err="1">
                <a:latin typeface="+mj-lt"/>
              </a:rPr>
              <a:t>neque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commodo</a:t>
            </a:r>
            <a:r>
              <a:rPr lang="en-US" sz="1210" dirty="0">
                <a:latin typeface="+mj-lt"/>
              </a:rPr>
              <a:t> vitae ex at, pharetra convallis </a:t>
            </a:r>
            <a:r>
              <a:rPr lang="en-US" sz="1210" dirty="0" err="1">
                <a:latin typeface="+mj-lt"/>
              </a:rPr>
              <a:t>nunc</a:t>
            </a:r>
            <a:r>
              <a:rPr lang="en-US" sz="1210" dirty="0">
                <a:latin typeface="+mj-lt"/>
              </a:rPr>
              <a:t>. In </a:t>
            </a:r>
            <a:r>
              <a:rPr lang="en-US" sz="1210" dirty="0" err="1">
                <a:latin typeface="+mj-lt"/>
              </a:rPr>
              <a:t>vehicula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mauris</a:t>
            </a:r>
            <a:r>
              <a:rPr lang="en-US" sz="1210" dirty="0">
                <a:latin typeface="+mj-lt"/>
              </a:rPr>
              <a:t> ligula. </a:t>
            </a:r>
            <a:r>
              <a:rPr lang="en-US" sz="1210" dirty="0" err="1">
                <a:latin typeface="+mj-lt"/>
              </a:rPr>
              <a:t>Suspendisse</a:t>
            </a:r>
            <a:r>
              <a:rPr lang="en-US" sz="1210" dirty="0">
                <a:latin typeface="+mj-lt"/>
              </a:rPr>
              <a:t> in </a:t>
            </a:r>
            <a:r>
              <a:rPr lang="en-US" sz="1210" dirty="0" err="1">
                <a:latin typeface="+mj-lt"/>
              </a:rPr>
              <a:t>tellus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congue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odio</a:t>
            </a:r>
            <a:r>
              <a:rPr lang="en-US" sz="1210" dirty="0">
                <a:latin typeface="+mj-lt"/>
              </a:rPr>
              <a:t> pharetra </a:t>
            </a:r>
            <a:r>
              <a:rPr lang="en-US" sz="1210" dirty="0" err="1">
                <a:latin typeface="+mj-lt"/>
              </a:rPr>
              <a:t>finibus</a:t>
            </a:r>
            <a:r>
              <a:rPr lang="en-US" sz="1210" dirty="0">
                <a:latin typeface="+mj-lt"/>
              </a:rPr>
              <a:t>. Nam </a:t>
            </a:r>
            <a:r>
              <a:rPr lang="en-US" sz="1210" dirty="0" err="1">
                <a:latin typeface="+mj-lt"/>
              </a:rPr>
              <a:t>vel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auctor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justo</a:t>
            </a:r>
            <a:r>
              <a:rPr lang="en-US" sz="1210" dirty="0">
                <a:latin typeface="+mj-lt"/>
              </a:rPr>
              <a:t>, vitae </a:t>
            </a:r>
            <a:r>
              <a:rPr lang="en-US" sz="1210" dirty="0" err="1">
                <a:latin typeface="+mj-lt"/>
              </a:rPr>
              <a:t>hendrerit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orci</a:t>
            </a:r>
            <a:r>
              <a:rPr lang="en-US" sz="1210" dirty="0">
                <a:latin typeface="+mj-lt"/>
              </a:rPr>
              <a:t>. </a:t>
            </a:r>
            <a:r>
              <a:rPr lang="en-US" sz="1210" dirty="0" err="1">
                <a:latin typeface="+mj-lt"/>
              </a:rPr>
              <a:t>Duis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nec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sapien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viverra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bibendum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tellus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eget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pellentesque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massa</a:t>
            </a:r>
            <a:r>
              <a:rPr lang="en-US" sz="1210" dirty="0">
                <a:latin typeface="+mj-lt"/>
              </a:rPr>
              <a:t>. </a:t>
            </a:r>
            <a:r>
              <a:rPr lang="en-US" sz="1210" dirty="0" err="1">
                <a:latin typeface="+mj-lt"/>
              </a:rPr>
              <a:t>Nulla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feugiat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turpis</a:t>
            </a:r>
            <a:r>
              <a:rPr lang="en-US" sz="1210" dirty="0">
                <a:latin typeface="+mj-lt"/>
              </a:rPr>
              <a:t> et </a:t>
            </a:r>
            <a:r>
              <a:rPr lang="en-US" sz="1210" dirty="0" err="1">
                <a:latin typeface="+mj-lt"/>
              </a:rPr>
              <a:t>posuere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viverra</a:t>
            </a:r>
            <a:r>
              <a:rPr lang="en-US" sz="1210" dirty="0">
                <a:latin typeface="+mj-lt"/>
              </a:rPr>
              <a:t>, ipsum </a:t>
            </a:r>
            <a:r>
              <a:rPr lang="en-US" sz="1210" dirty="0" err="1">
                <a:latin typeface="+mj-lt"/>
              </a:rPr>
              <a:t>sem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tincidunt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est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finibus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tempor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nibh</a:t>
            </a:r>
            <a:r>
              <a:rPr lang="en-US" sz="1210" dirty="0">
                <a:latin typeface="+mj-lt"/>
              </a:rPr>
              <a:t> ante semper diam. </a:t>
            </a:r>
            <a:r>
              <a:rPr lang="en-US" sz="1210" dirty="0" err="1">
                <a:latin typeface="+mj-lt"/>
              </a:rPr>
              <a:t>Nullam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quis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euismod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neque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nec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facilisis</a:t>
            </a:r>
            <a:r>
              <a:rPr lang="en-US" sz="1210" dirty="0">
                <a:latin typeface="+mj-lt"/>
              </a:rPr>
              <a:t> sem. </a:t>
            </a:r>
            <a:r>
              <a:rPr lang="en-US" sz="1210" dirty="0" err="1">
                <a:latin typeface="+mj-lt"/>
              </a:rPr>
              <a:t>Morbi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egestas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iaculis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dignissim</a:t>
            </a:r>
            <a:r>
              <a:rPr lang="en-US" sz="1210" dirty="0">
                <a:latin typeface="+mj-lt"/>
              </a:rPr>
              <a:t>. In </a:t>
            </a:r>
            <a:r>
              <a:rPr lang="en-US" sz="1210" dirty="0" err="1">
                <a:latin typeface="+mj-lt"/>
              </a:rPr>
              <a:t>accumsan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tortor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elit</a:t>
            </a:r>
            <a:r>
              <a:rPr lang="en-US" sz="1210" dirty="0">
                <a:latin typeface="+mj-lt"/>
              </a:rPr>
              <a:t>, non </a:t>
            </a:r>
            <a:r>
              <a:rPr lang="en-US" sz="1210" dirty="0" err="1">
                <a:latin typeface="+mj-lt"/>
              </a:rPr>
              <a:t>euismod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eros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accumsan</a:t>
            </a:r>
            <a:r>
              <a:rPr lang="en-US" sz="1210" dirty="0">
                <a:latin typeface="+mj-lt"/>
              </a:rPr>
              <a:t> ac. </a:t>
            </a:r>
            <a:r>
              <a:rPr lang="en-US" sz="1210" dirty="0" err="1">
                <a:latin typeface="+mj-lt"/>
              </a:rPr>
              <a:t>Sed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ultrices</a:t>
            </a:r>
            <a:r>
              <a:rPr lang="en-US" sz="1210" dirty="0">
                <a:latin typeface="+mj-lt"/>
              </a:rPr>
              <a:t> mi lorem, </a:t>
            </a:r>
            <a:r>
              <a:rPr lang="en-US" sz="1210" dirty="0" err="1">
                <a:latin typeface="+mj-lt"/>
              </a:rPr>
              <a:t>ut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dignissim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nibh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facilisis</a:t>
            </a:r>
            <a:r>
              <a:rPr lang="en-US" sz="1210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2907" y="1631244"/>
            <a:ext cx="9272588" cy="518160"/>
          </a:xfrm>
        </p:spPr>
        <p:txBody>
          <a:bodyPr wrap="none" bIns="0">
            <a:noAutofit/>
          </a:bodyPr>
          <a:lstStyle>
            <a:lvl1pPr marL="0" indent="0">
              <a:spcBef>
                <a:spcPts val="317"/>
              </a:spcBef>
              <a:buNone/>
              <a:defRPr sz="1320" b="1" i="0" cap="all" spc="22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23850" y="1082616"/>
            <a:ext cx="9410700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8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199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92909" y="2149405"/>
            <a:ext cx="4384832" cy="4615462"/>
          </a:xfrm>
        </p:spPr>
        <p:txBody>
          <a:bodyPr/>
          <a:lstStyle>
            <a:lvl1pPr marL="188595" indent="-188595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2908" y="1631244"/>
            <a:ext cx="4384833" cy="518160"/>
          </a:xfrm>
        </p:spPr>
        <p:txBody>
          <a:bodyPr wrap="none" bIns="0">
            <a:noAutofit/>
          </a:bodyPr>
          <a:lstStyle>
            <a:lvl1pPr marL="0" indent="0">
              <a:spcBef>
                <a:spcPts val="317"/>
              </a:spcBef>
              <a:buNone/>
              <a:defRPr sz="1320" b="1" i="0" cap="all" spc="22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280659" y="2149405"/>
            <a:ext cx="4392693" cy="4615462"/>
          </a:xfrm>
        </p:spPr>
        <p:txBody>
          <a:bodyPr/>
          <a:lstStyle>
            <a:lvl1pPr marL="188595" indent="-188595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280657" y="1631244"/>
            <a:ext cx="4392695" cy="518160"/>
          </a:xfrm>
        </p:spPr>
        <p:txBody>
          <a:bodyPr wrap="none" bIns="0">
            <a:noAutofit/>
          </a:bodyPr>
          <a:lstStyle>
            <a:lvl1pPr marL="0" indent="0">
              <a:spcBef>
                <a:spcPts val="317"/>
              </a:spcBef>
              <a:buNone/>
              <a:defRPr sz="1320" b="1" i="0" cap="all" spc="22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23850" y="1082616"/>
            <a:ext cx="9410700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8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1684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92909" y="1631245"/>
            <a:ext cx="4384832" cy="5133622"/>
          </a:xfrm>
        </p:spPr>
        <p:txBody>
          <a:bodyPr/>
          <a:lstStyle>
            <a:lvl1pPr marL="188595" marR="0" indent="-188595" algn="l" defTabSz="1005840" rtl="0" eaLnBrk="1" fontAlgn="auto" latinLnBrk="0" hangingPunct="1">
              <a:lnSpc>
                <a:spcPts val="1760"/>
              </a:lnSpc>
              <a:spcBef>
                <a:spcPts val="290"/>
              </a:spcBef>
              <a:spcAft>
                <a:spcPts val="33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867400" y="0"/>
            <a:ext cx="4191000" cy="72830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76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23850" y="1082616"/>
            <a:ext cx="464423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8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830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92908" y="2149405"/>
            <a:ext cx="4384833" cy="4615462"/>
          </a:xfrm>
        </p:spPr>
        <p:txBody>
          <a:bodyPr/>
          <a:lstStyle>
            <a:lvl1pPr marL="188595" marR="0" indent="-188595" algn="l" defTabSz="1005840" rtl="0" eaLnBrk="1" fontAlgn="auto" latinLnBrk="0" hangingPunct="1">
              <a:lnSpc>
                <a:spcPts val="1760"/>
              </a:lnSpc>
              <a:spcBef>
                <a:spcPts val="290"/>
              </a:spcBef>
              <a:spcAft>
                <a:spcPts val="33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867400" y="0"/>
            <a:ext cx="4191000" cy="72830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76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2908" y="1631244"/>
            <a:ext cx="4384833" cy="518160"/>
          </a:xfrm>
        </p:spPr>
        <p:txBody>
          <a:bodyPr wrap="none" bIns="0">
            <a:noAutofit/>
          </a:bodyPr>
          <a:lstStyle>
            <a:lvl1pPr marL="0" indent="0">
              <a:spcBef>
                <a:spcPts val="317"/>
              </a:spcBef>
              <a:buNone/>
              <a:defRPr sz="1320" b="1" i="0" cap="all" spc="22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23850" y="1082616"/>
            <a:ext cx="464423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8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21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867400" y="0"/>
            <a:ext cx="4191000" cy="72830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76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23850" y="1082616"/>
            <a:ext cx="464423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92907" y="1650875"/>
            <a:ext cx="392278" cy="53888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540" b="1">
                <a:solidFill>
                  <a:schemeClr val="accent2"/>
                </a:solidFill>
                <a:latin typeface="+mj-lt"/>
              </a:defRPr>
            </a:lvl1pPr>
            <a:lvl2pPr marL="502920" indent="0">
              <a:buNone/>
              <a:defRPr>
                <a:latin typeface="+mj-lt"/>
              </a:defRPr>
            </a:lvl2pPr>
            <a:lvl3pPr marL="1005840" indent="0">
              <a:buNone/>
              <a:defRPr>
                <a:latin typeface="+mj-lt"/>
              </a:defRPr>
            </a:lvl3pPr>
            <a:lvl4pPr marL="1508760" indent="0">
              <a:buNone/>
              <a:defRPr>
                <a:latin typeface="+mj-lt"/>
              </a:defRPr>
            </a:lvl4pPr>
            <a:lvl5pPr marL="201168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82069" y="1650875"/>
            <a:ext cx="3995671" cy="53888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20" baseline="0">
                <a:latin typeface="+mn-lt"/>
              </a:defRPr>
            </a:lvl1pPr>
            <a:lvl5pPr marL="2326005" indent="-31432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92907" y="6225980"/>
            <a:ext cx="392278" cy="53888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540" b="1">
                <a:solidFill>
                  <a:schemeClr val="accent2"/>
                </a:solidFill>
                <a:latin typeface="+mj-lt"/>
              </a:defRPr>
            </a:lvl1pPr>
            <a:lvl2pPr marL="502920" indent="0">
              <a:buNone/>
              <a:defRPr>
                <a:latin typeface="+mj-lt"/>
              </a:defRPr>
            </a:lvl2pPr>
            <a:lvl3pPr marL="1005840" indent="0">
              <a:buNone/>
              <a:defRPr>
                <a:latin typeface="+mj-lt"/>
              </a:defRPr>
            </a:lvl3pPr>
            <a:lvl4pPr marL="1508760" indent="0">
              <a:buNone/>
              <a:defRPr>
                <a:latin typeface="+mj-lt"/>
              </a:defRPr>
            </a:lvl4pPr>
            <a:lvl5pPr marL="201168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92907" y="2565897"/>
            <a:ext cx="392278" cy="53888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540" b="1">
                <a:solidFill>
                  <a:schemeClr val="accent2"/>
                </a:solidFill>
                <a:latin typeface="+mj-lt"/>
              </a:defRPr>
            </a:lvl1pPr>
            <a:lvl2pPr marL="502920" indent="0">
              <a:buNone/>
              <a:defRPr>
                <a:latin typeface="+mj-lt"/>
              </a:defRPr>
            </a:lvl2pPr>
            <a:lvl3pPr marL="1005840" indent="0">
              <a:buNone/>
              <a:defRPr>
                <a:latin typeface="+mj-lt"/>
              </a:defRPr>
            </a:lvl3pPr>
            <a:lvl4pPr marL="1508760" indent="0">
              <a:buNone/>
              <a:defRPr>
                <a:latin typeface="+mj-lt"/>
              </a:defRPr>
            </a:lvl4pPr>
            <a:lvl5pPr marL="201168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92907" y="3480919"/>
            <a:ext cx="392278" cy="53888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540" b="1">
                <a:solidFill>
                  <a:schemeClr val="accent2"/>
                </a:solidFill>
                <a:latin typeface="+mj-lt"/>
              </a:defRPr>
            </a:lvl1pPr>
            <a:lvl2pPr marL="502920" indent="0">
              <a:buNone/>
              <a:defRPr>
                <a:latin typeface="+mj-lt"/>
              </a:defRPr>
            </a:lvl2pPr>
            <a:lvl3pPr marL="1005840" indent="0">
              <a:buNone/>
              <a:defRPr>
                <a:latin typeface="+mj-lt"/>
              </a:defRPr>
            </a:lvl3pPr>
            <a:lvl4pPr marL="1508760" indent="0">
              <a:buNone/>
              <a:defRPr>
                <a:latin typeface="+mj-lt"/>
              </a:defRPr>
            </a:lvl4pPr>
            <a:lvl5pPr marL="201168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92907" y="4395940"/>
            <a:ext cx="392278" cy="53888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540" b="1">
                <a:solidFill>
                  <a:schemeClr val="accent2"/>
                </a:solidFill>
                <a:latin typeface="+mj-lt"/>
              </a:defRPr>
            </a:lvl1pPr>
            <a:lvl2pPr marL="502920" indent="0">
              <a:buNone/>
              <a:defRPr>
                <a:latin typeface="+mj-lt"/>
              </a:defRPr>
            </a:lvl2pPr>
            <a:lvl3pPr marL="1005840" indent="0">
              <a:buNone/>
              <a:defRPr>
                <a:latin typeface="+mj-lt"/>
              </a:defRPr>
            </a:lvl3pPr>
            <a:lvl4pPr marL="1508760" indent="0">
              <a:buNone/>
              <a:defRPr>
                <a:latin typeface="+mj-lt"/>
              </a:defRPr>
            </a:lvl4pPr>
            <a:lvl5pPr marL="201168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92907" y="5310962"/>
            <a:ext cx="392278" cy="53888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540" b="1">
                <a:solidFill>
                  <a:schemeClr val="accent2"/>
                </a:solidFill>
                <a:latin typeface="+mj-lt"/>
              </a:defRPr>
            </a:lvl1pPr>
            <a:lvl2pPr marL="502920" indent="0">
              <a:buNone/>
              <a:defRPr>
                <a:latin typeface="+mj-lt"/>
              </a:defRPr>
            </a:lvl2pPr>
            <a:lvl3pPr marL="1005840" indent="0">
              <a:buNone/>
              <a:defRPr>
                <a:latin typeface="+mj-lt"/>
              </a:defRPr>
            </a:lvl3pPr>
            <a:lvl4pPr marL="1508760" indent="0">
              <a:buNone/>
              <a:defRPr>
                <a:latin typeface="+mj-lt"/>
              </a:defRPr>
            </a:lvl4pPr>
            <a:lvl5pPr marL="201168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82069" y="2565275"/>
            <a:ext cx="3995671" cy="53888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20" baseline="0">
                <a:latin typeface="+mn-lt"/>
              </a:defRPr>
            </a:lvl1pPr>
            <a:lvl5pPr marL="2326005" indent="-31432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82069" y="3479674"/>
            <a:ext cx="3995671" cy="53888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20" baseline="0">
                <a:latin typeface="+mn-lt"/>
              </a:defRPr>
            </a:lvl1pPr>
            <a:lvl5pPr marL="2326005" indent="-31432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82069" y="4394073"/>
            <a:ext cx="3995671" cy="53888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20" baseline="0">
                <a:latin typeface="+mn-lt"/>
              </a:defRPr>
            </a:lvl1pPr>
            <a:lvl5pPr marL="2326005" indent="-31432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82069" y="5308472"/>
            <a:ext cx="3995671" cy="53888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20" baseline="0">
                <a:latin typeface="+mn-lt"/>
              </a:defRPr>
            </a:lvl1pPr>
            <a:lvl5pPr marL="2326005" indent="-31432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82069" y="6222872"/>
            <a:ext cx="3995671" cy="53888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20" baseline="0">
                <a:latin typeface="+mn-lt"/>
              </a:defRPr>
            </a:lvl1pPr>
            <a:lvl5pPr marL="2326005" indent="-31432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8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19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741284" y="2690374"/>
            <a:ext cx="4384832" cy="4074492"/>
          </a:xfrm>
        </p:spPr>
        <p:txBody>
          <a:bodyPr/>
          <a:lstStyle>
            <a:lvl1pPr marL="188595" marR="0" indent="-188595" algn="l" defTabSz="1005840" rtl="0" eaLnBrk="1" fontAlgn="auto" latinLnBrk="0" hangingPunct="1">
              <a:lnSpc>
                <a:spcPts val="1760"/>
              </a:lnSpc>
              <a:spcBef>
                <a:spcPts val="290"/>
              </a:spcBef>
              <a:spcAft>
                <a:spcPts val="33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41282" y="1631244"/>
            <a:ext cx="4384833" cy="518160"/>
          </a:xfrm>
        </p:spPr>
        <p:txBody>
          <a:bodyPr wrap="none" bIns="0">
            <a:noAutofit/>
          </a:bodyPr>
          <a:lstStyle>
            <a:lvl1pPr marL="0" indent="0">
              <a:spcBef>
                <a:spcPts val="317"/>
              </a:spcBef>
              <a:buNone/>
              <a:defRPr sz="1320" b="1" i="0" cap="all" spc="22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8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741282" y="2172215"/>
            <a:ext cx="4384833" cy="518160"/>
          </a:xfrm>
        </p:spPr>
        <p:txBody>
          <a:bodyPr wrap="none" bIns="0">
            <a:noAutofit/>
          </a:bodyPr>
          <a:lstStyle>
            <a:lvl1pPr marL="0" indent="0">
              <a:spcBef>
                <a:spcPts val="317"/>
              </a:spcBef>
              <a:buNone/>
              <a:defRPr sz="990" b="1" i="1" cap="none" spc="11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867400" y="1"/>
            <a:ext cx="4191001" cy="729358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0" dirty="0"/>
          </a:p>
        </p:txBody>
      </p:sp>
      <p:sp>
        <p:nvSpPr>
          <p:cNvPr id="14" name="Oval 13"/>
          <p:cNvSpPr/>
          <p:nvPr userDrawn="1"/>
        </p:nvSpPr>
        <p:spPr>
          <a:xfrm>
            <a:off x="6851796" y="2120430"/>
            <a:ext cx="2222205" cy="305272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0" dirty="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7047584" y="2389392"/>
            <a:ext cx="1830629" cy="251480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748563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222F3F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57202" y="1692511"/>
            <a:ext cx="4184650" cy="4361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232F3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545959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C232F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928354" y="2690374"/>
            <a:ext cx="4392693" cy="4074492"/>
          </a:xfrm>
        </p:spPr>
        <p:txBody>
          <a:bodyPr/>
          <a:lstStyle>
            <a:lvl1pPr marL="188595" indent="-188595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928354" y="1631244"/>
            <a:ext cx="4384834" cy="518160"/>
          </a:xfrm>
        </p:spPr>
        <p:txBody>
          <a:bodyPr wrap="none" bIns="0">
            <a:noAutofit/>
          </a:bodyPr>
          <a:lstStyle>
            <a:lvl1pPr marL="0" indent="0">
              <a:spcBef>
                <a:spcPts val="317"/>
              </a:spcBef>
              <a:buNone/>
              <a:defRPr sz="1320" b="1" i="0" cap="all" spc="22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1"/>
            <a:ext cx="4191001" cy="729358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0" dirty="0"/>
          </a:p>
        </p:txBody>
      </p:sp>
      <p:sp>
        <p:nvSpPr>
          <p:cNvPr id="10" name="Oval 9"/>
          <p:cNvSpPr/>
          <p:nvPr userDrawn="1"/>
        </p:nvSpPr>
        <p:spPr>
          <a:xfrm>
            <a:off x="984396" y="2120430"/>
            <a:ext cx="2222205" cy="305272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180184" y="2389392"/>
            <a:ext cx="1830629" cy="251480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928353" y="2172215"/>
            <a:ext cx="4392896" cy="518160"/>
          </a:xfrm>
        </p:spPr>
        <p:txBody>
          <a:bodyPr wrap="none" bIns="0">
            <a:noAutofit/>
          </a:bodyPr>
          <a:lstStyle>
            <a:lvl1pPr marL="0" indent="0">
              <a:spcBef>
                <a:spcPts val="317"/>
              </a:spcBef>
              <a:buNone/>
              <a:defRPr sz="990" b="1" i="1" cap="none" spc="11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8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237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92907" y="1631245"/>
            <a:ext cx="9272588" cy="5133622"/>
          </a:xfrm>
        </p:spPr>
        <p:txBody>
          <a:bodyPr/>
          <a:lstStyle>
            <a:lvl1pPr marL="188595" marR="0" indent="-188595" algn="l" defTabSz="1005840" rtl="0" eaLnBrk="1" fontAlgn="auto" latinLnBrk="0" hangingPunct="1">
              <a:lnSpc>
                <a:spcPts val="1760"/>
              </a:lnSpc>
              <a:spcBef>
                <a:spcPts val="290"/>
              </a:spcBef>
              <a:spcAft>
                <a:spcPts val="33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88595" marR="0" lvl="0" indent="-188595" algn="l" defTabSz="1005840" rtl="0" eaLnBrk="1" fontAlgn="auto" latinLnBrk="0" hangingPunct="1">
              <a:lnSpc>
                <a:spcPts val="1760"/>
              </a:lnSpc>
              <a:spcBef>
                <a:spcPts val="290"/>
              </a:spcBef>
              <a:spcAft>
                <a:spcPts val="330"/>
              </a:spcAft>
              <a:buClrTx/>
              <a:buSzTx/>
              <a:tabLst/>
              <a:defRPr/>
            </a:pPr>
            <a:r>
              <a:rPr lang="en-US" sz="1210" dirty="0">
                <a:latin typeface="+mj-lt"/>
              </a:rPr>
              <a:t>In </a:t>
            </a:r>
            <a:r>
              <a:rPr lang="en-US" sz="1210" dirty="0" err="1">
                <a:latin typeface="+mj-lt"/>
              </a:rPr>
              <a:t>egestas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orci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eu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lacinia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consectetur</a:t>
            </a:r>
            <a:r>
              <a:rPr lang="en-US" sz="1210" dirty="0">
                <a:latin typeface="+mj-lt"/>
              </a:rPr>
              <a:t>. In dolor ipsum, gravida et </a:t>
            </a:r>
            <a:r>
              <a:rPr lang="en-US" sz="1210" dirty="0" err="1">
                <a:latin typeface="+mj-lt"/>
              </a:rPr>
              <a:t>sagittis</a:t>
            </a:r>
            <a:r>
              <a:rPr lang="en-US" sz="1210" dirty="0">
                <a:latin typeface="+mj-lt"/>
              </a:rPr>
              <a:t> id, </a:t>
            </a:r>
            <a:r>
              <a:rPr lang="en-US" sz="1210" dirty="0" err="1">
                <a:latin typeface="+mj-lt"/>
              </a:rPr>
              <a:t>sollicitudin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ut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nisl</a:t>
            </a:r>
            <a:r>
              <a:rPr lang="en-US" sz="1210" dirty="0">
                <a:latin typeface="+mj-lt"/>
              </a:rPr>
              <a:t>. </a:t>
            </a:r>
            <a:r>
              <a:rPr lang="en-US" sz="1210" dirty="0" err="1">
                <a:latin typeface="+mj-lt"/>
              </a:rPr>
              <a:t>Praesent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bibendum</a:t>
            </a:r>
            <a:r>
              <a:rPr lang="en-US" sz="1210" dirty="0">
                <a:latin typeface="+mj-lt"/>
              </a:rPr>
              <a:t> tempus </a:t>
            </a:r>
            <a:r>
              <a:rPr lang="en-US" sz="1210" dirty="0" err="1">
                <a:latin typeface="+mj-lt"/>
              </a:rPr>
              <a:t>tellus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nec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hendrerit</a:t>
            </a:r>
            <a:r>
              <a:rPr lang="en-US" sz="1210" dirty="0">
                <a:latin typeface="+mj-lt"/>
              </a:rPr>
              <a:t>. Nam in </a:t>
            </a:r>
            <a:r>
              <a:rPr lang="en-US" sz="1210" dirty="0" err="1">
                <a:latin typeface="+mj-lt"/>
              </a:rPr>
              <a:t>tempor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metus</a:t>
            </a:r>
            <a:r>
              <a:rPr lang="en-US" sz="1210" dirty="0">
                <a:latin typeface="+mj-lt"/>
              </a:rPr>
              <a:t>, ac </a:t>
            </a:r>
            <a:r>
              <a:rPr lang="en-US" sz="1210" dirty="0" err="1">
                <a:latin typeface="+mj-lt"/>
              </a:rPr>
              <a:t>finibus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purus</a:t>
            </a:r>
            <a:r>
              <a:rPr lang="en-US" sz="1210" dirty="0">
                <a:latin typeface="+mj-lt"/>
              </a:rPr>
              <a:t>. </a:t>
            </a:r>
            <a:r>
              <a:rPr lang="en-US" sz="1210" dirty="0" err="1">
                <a:latin typeface="+mj-lt"/>
              </a:rPr>
              <a:t>Praesent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consequat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lectus</a:t>
            </a:r>
            <a:r>
              <a:rPr lang="en-US" sz="1210" dirty="0">
                <a:latin typeface="+mj-lt"/>
              </a:rPr>
              <a:t> sit </a:t>
            </a:r>
            <a:r>
              <a:rPr lang="en-US" sz="1210" dirty="0" err="1">
                <a:latin typeface="+mj-lt"/>
              </a:rPr>
              <a:t>amet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tortor</a:t>
            </a:r>
            <a:r>
              <a:rPr lang="en-US" sz="1210" dirty="0">
                <a:latin typeface="+mj-lt"/>
              </a:rPr>
              <a:t> pharetra, </a:t>
            </a:r>
            <a:r>
              <a:rPr lang="en-US" sz="1210" dirty="0" err="1">
                <a:latin typeface="+mj-lt"/>
              </a:rPr>
              <a:t>sed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venenatis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eros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lacinia</a:t>
            </a:r>
            <a:r>
              <a:rPr lang="en-US" sz="1210" dirty="0">
                <a:latin typeface="+mj-lt"/>
              </a:rPr>
              <a:t>. In </a:t>
            </a:r>
            <a:r>
              <a:rPr lang="en-US" sz="1210" dirty="0" err="1">
                <a:latin typeface="+mj-lt"/>
              </a:rPr>
              <a:t>sed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erat</a:t>
            </a:r>
            <a:r>
              <a:rPr lang="en-US" sz="1210" dirty="0">
                <a:latin typeface="+mj-lt"/>
              </a:rPr>
              <a:t> libero. </a:t>
            </a:r>
            <a:r>
              <a:rPr lang="en-US" sz="1210" dirty="0" err="1">
                <a:latin typeface="+mj-lt"/>
              </a:rPr>
              <a:t>Sed</a:t>
            </a:r>
            <a:r>
              <a:rPr lang="en-US" sz="1210" dirty="0">
                <a:latin typeface="+mj-lt"/>
              </a:rPr>
              <a:t> lorem </a:t>
            </a:r>
            <a:r>
              <a:rPr lang="en-US" sz="1210" dirty="0" err="1">
                <a:latin typeface="+mj-lt"/>
              </a:rPr>
              <a:t>neque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commodo</a:t>
            </a:r>
            <a:r>
              <a:rPr lang="en-US" sz="1210" dirty="0">
                <a:latin typeface="+mj-lt"/>
              </a:rPr>
              <a:t> vitae ex at, pharetra convallis </a:t>
            </a:r>
            <a:r>
              <a:rPr lang="en-US" sz="1210" dirty="0" err="1">
                <a:latin typeface="+mj-lt"/>
              </a:rPr>
              <a:t>nunc</a:t>
            </a:r>
            <a:r>
              <a:rPr lang="en-US" sz="1210" dirty="0">
                <a:latin typeface="+mj-lt"/>
              </a:rPr>
              <a:t>. In </a:t>
            </a:r>
            <a:r>
              <a:rPr lang="en-US" sz="1210" dirty="0" err="1">
                <a:latin typeface="+mj-lt"/>
              </a:rPr>
              <a:t>vehicula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mauris</a:t>
            </a:r>
            <a:r>
              <a:rPr lang="en-US" sz="1210" dirty="0">
                <a:latin typeface="+mj-lt"/>
              </a:rPr>
              <a:t> ligula. </a:t>
            </a:r>
            <a:r>
              <a:rPr lang="en-US" sz="1210" dirty="0" err="1">
                <a:latin typeface="+mj-lt"/>
              </a:rPr>
              <a:t>Suspendisse</a:t>
            </a:r>
            <a:r>
              <a:rPr lang="en-US" sz="1210" dirty="0">
                <a:latin typeface="+mj-lt"/>
              </a:rPr>
              <a:t> in </a:t>
            </a:r>
            <a:r>
              <a:rPr lang="en-US" sz="1210" dirty="0" err="1">
                <a:latin typeface="+mj-lt"/>
              </a:rPr>
              <a:t>tellus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congue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odio</a:t>
            </a:r>
            <a:r>
              <a:rPr lang="en-US" sz="1210" dirty="0">
                <a:latin typeface="+mj-lt"/>
              </a:rPr>
              <a:t> pharetra </a:t>
            </a:r>
            <a:r>
              <a:rPr lang="en-US" sz="1210" dirty="0" err="1">
                <a:latin typeface="+mj-lt"/>
              </a:rPr>
              <a:t>finibus</a:t>
            </a:r>
            <a:r>
              <a:rPr lang="en-US" sz="1210" dirty="0">
                <a:latin typeface="+mj-lt"/>
              </a:rPr>
              <a:t>. Nam </a:t>
            </a:r>
            <a:r>
              <a:rPr lang="en-US" sz="1210" dirty="0" err="1">
                <a:latin typeface="+mj-lt"/>
              </a:rPr>
              <a:t>vel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auctor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justo</a:t>
            </a:r>
            <a:r>
              <a:rPr lang="en-US" sz="1210" dirty="0">
                <a:latin typeface="+mj-lt"/>
              </a:rPr>
              <a:t>, vitae </a:t>
            </a:r>
            <a:r>
              <a:rPr lang="en-US" sz="1210" dirty="0" err="1">
                <a:latin typeface="+mj-lt"/>
              </a:rPr>
              <a:t>hendrerit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orci</a:t>
            </a:r>
            <a:r>
              <a:rPr lang="en-US" sz="1210" dirty="0">
                <a:latin typeface="+mj-lt"/>
              </a:rPr>
              <a:t>. </a:t>
            </a:r>
            <a:r>
              <a:rPr lang="en-US" sz="1210" dirty="0" err="1">
                <a:latin typeface="+mj-lt"/>
              </a:rPr>
              <a:t>Duis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nec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sapien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viverra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bibendum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tellus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eget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pellentesque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massa</a:t>
            </a:r>
            <a:r>
              <a:rPr lang="en-US" sz="1210" dirty="0">
                <a:latin typeface="+mj-lt"/>
              </a:rPr>
              <a:t>. </a:t>
            </a:r>
            <a:r>
              <a:rPr lang="en-US" sz="1210" dirty="0" err="1">
                <a:latin typeface="+mj-lt"/>
              </a:rPr>
              <a:t>Nulla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feugiat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turpis</a:t>
            </a:r>
            <a:r>
              <a:rPr lang="en-US" sz="1210" dirty="0">
                <a:latin typeface="+mj-lt"/>
              </a:rPr>
              <a:t> et </a:t>
            </a:r>
            <a:r>
              <a:rPr lang="en-US" sz="1210" dirty="0" err="1">
                <a:latin typeface="+mj-lt"/>
              </a:rPr>
              <a:t>posuere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viverra</a:t>
            </a:r>
            <a:r>
              <a:rPr lang="en-US" sz="1210" dirty="0">
                <a:latin typeface="+mj-lt"/>
              </a:rPr>
              <a:t>, ipsum </a:t>
            </a:r>
            <a:r>
              <a:rPr lang="en-US" sz="1210" dirty="0" err="1">
                <a:latin typeface="+mj-lt"/>
              </a:rPr>
              <a:t>sem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tincidunt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est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finibus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tempor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nibh</a:t>
            </a:r>
            <a:r>
              <a:rPr lang="en-US" sz="1210" dirty="0">
                <a:latin typeface="+mj-lt"/>
              </a:rPr>
              <a:t> ante semper diam. </a:t>
            </a:r>
            <a:r>
              <a:rPr lang="en-US" sz="1210" dirty="0" err="1">
                <a:latin typeface="+mj-lt"/>
              </a:rPr>
              <a:t>Nullam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quis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euismod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neque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nec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facilisis</a:t>
            </a:r>
            <a:r>
              <a:rPr lang="en-US" sz="1210" dirty="0">
                <a:latin typeface="+mj-lt"/>
              </a:rPr>
              <a:t> sem. </a:t>
            </a:r>
            <a:r>
              <a:rPr lang="en-US" sz="1210" dirty="0" err="1">
                <a:latin typeface="+mj-lt"/>
              </a:rPr>
              <a:t>Morbi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egestas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iaculis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dignissim</a:t>
            </a:r>
            <a:r>
              <a:rPr lang="en-US" sz="1210" dirty="0">
                <a:latin typeface="+mj-lt"/>
              </a:rPr>
              <a:t>. In </a:t>
            </a:r>
            <a:r>
              <a:rPr lang="en-US" sz="1210" dirty="0" err="1">
                <a:latin typeface="+mj-lt"/>
              </a:rPr>
              <a:t>accumsan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tortor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elit</a:t>
            </a:r>
            <a:r>
              <a:rPr lang="en-US" sz="1210" dirty="0">
                <a:latin typeface="+mj-lt"/>
              </a:rPr>
              <a:t>, non </a:t>
            </a:r>
            <a:r>
              <a:rPr lang="en-US" sz="1210" dirty="0" err="1">
                <a:latin typeface="+mj-lt"/>
              </a:rPr>
              <a:t>euismod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eros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accumsan</a:t>
            </a:r>
            <a:r>
              <a:rPr lang="en-US" sz="1210" dirty="0">
                <a:latin typeface="+mj-lt"/>
              </a:rPr>
              <a:t> ac. </a:t>
            </a:r>
            <a:r>
              <a:rPr lang="en-US" sz="1210" dirty="0" err="1">
                <a:latin typeface="+mj-lt"/>
              </a:rPr>
              <a:t>Sed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ultrices</a:t>
            </a:r>
            <a:r>
              <a:rPr lang="en-US" sz="1210" dirty="0">
                <a:latin typeface="+mj-lt"/>
              </a:rPr>
              <a:t> mi lorem, </a:t>
            </a:r>
            <a:r>
              <a:rPr lang="en-US" sz="1210" dirty="0" err="1">
                <a:latin typeface="+mj-lt"/>
              </a:rPr>
              <a:t>ut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dignissim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nibh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facilisis</a:t>
            </a:r>
            <a:r>
              <a:rPr lang="en-US" sz="121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23850" y="1082616"/>
            <a:ext cx="9410700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8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637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92909" y="2149405"/>
            <a:ext cx="4384832" cy="461546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2908" y="1631244"/>
            <a:ext cx="4384833" cy="518160"/>
          </a:xfrm>
        </p:spPr>
        <p:txBody>
          <a:bodyPr wrap="none" bIns="0">
            <a:noAutofit/>
          </a:bodyPr>
          <a:lstStyle>
            <a:lvl1pPr marL="0" indent="0">
              <a:spcBef>
                <a:spcPts val="317"/>
              </a:spcBef>
              <a:buNone/>
              <a:defRPr sz="1320" b="1" i="0" cap="all" spc="2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280659" y="2149405"/>
            <a:ext cx="4392693" cy="461546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280659" y="1631244"/>
            <a:ext cx="4384835" cy="518160"/>
          </a:xfrm>
        </p:spPr>
        <p:txBody>
          <a:bodyPr wrap="none" bIns="0">
            <a:noAutofit/>
          </a:bodyPr>
          <a:lstStyle>
            <a:lvl1pPr marL="0" indent="0">
              <a:spcBef>
                <a:spcPts val="317"/>
              </a:spcBef>
              <a:buNone/>
              <a:defRPr sz="1320" b="1" i="0" cap="all" spc="2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23850" y="1082616"/>
            <a:ext cx="9410700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8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048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239892" y="1871638"/>
            <a:ext cx="2534717" cy="4387569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100" dirty="0" smtClean="0">
                <a:solidFill>
                  <a:schemeClr val="bg1"/>
                </a:solidFill>
              </a:defRPr>
            </a:lvl1pPr>
            <a:lvl2pPr>
              <a:defRPr lang="en-US" sz="1100" dirty="0" smtClean="0">
                <a:solidFill>
                  <a:schemeClr val="bg1"/>
                </a:solidFill>
              </a:defRPr>
            </a:lvl2pPr>
            <a:lvl3pPr>
              <a:defRPr lang="en-US" sz="1100" dirty="0" smtClean="0">
                <a:solidFill>
                  <a:schemeClr val="bg1"/>
                </a:solidFill>
              </a:defRPr>
            </a:lvl3pPr>
            <a:lvl4pPr>
              <a:defRPr lang="en-US" sz="1100" dirty="0" smtClean="0">
                <a:solidFill>
                  <a:schemeClr val="bg1"/>
                </a:solidFill>
              </a:defRPr>
            </a:lvl4pPr>
            <a:lvl5pPr>
              <a:defRPr lang="en-US" sz="11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09326" y="1208393"/>
            <a:ext cx="2534717" cy="66324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320" b="1" i="0" cap="all" spc="220" baseline="0"/>
            </a:lvl1pPr>
            <a:lvl2pPr marL="502920" indent="0">
              <a:buNone/>
              <a:defRPr b="1" i="0" cap="all" spc="220" baseline="0"/>
            </a:lvl2pPr>
            <a:lvl3pPr marL="1005840" indent="0">
              <a:buNone/>
              <a:defRPr b="1" i="0" cap="all" spc="220" baseline="0"/>
            </a:lvl3pPr>
            <a:lvl4pPr marL="1508760" indent="0">
              <a:buNone/>
              <a:defRPr b="1" i="0" cap="all" spc="220" baseline="0"/>
            </a:lvl4pPr>
            <a:lvl5pPr marL="2011680" indent="0">
              <a:buFont typeface="Arial" panose="020B0604020202020204" pitchFamily="34" charset="0"/>
              <a:buNone/>
              <a:defRPr b="1" i="0" cap="all" spc="22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74609" y="1208393"/>
            <a:ext cx="2534717" cy="66324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320" b="1" i="0" cap="all" spc="220" baseline="0"/>
            </a:lvl1pPr>
            <a:lvl2pPr marL="502920" indent="0">
              <a:buNone/>
              <a:defRPr b="1" i="0" cap="all" spc="220" baseline="0"/>
            </a:lvl2pPr>
            <a:lvl3pPr marL="1005840" indent="0">
              <a:buNone/>
              <a:defRPr b="1" i="0" cap="all" spc="220" baseline="0"/>
            </a:lvl3pPr>
            <a:lvl4pPr marL="1508760" indent="0">
              <a:buNone/>
              <a:defRPr b="1" i="0" cap="all" spc="220" baseline="0"/>
            </a:lvl4pPr>
            <a:lvl5pPr marL="2011680" indent="0">
              <a:buFont typeface="Arial" panose="020B0604020202020204" pitchFamily="34" charset="0"/>
              <a:buNone/>
              <a:defRPr b="1" i="0" cap="all" spc="22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239892" y="1208393"/>
            <a:ext cx="2534717" cy="66324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320" b="1" i="0" cap="all" spc="220" baseline="0"/>
            </a:lvl1pPr>
            <a:lvl2pPr marL="502920" indent="0">
              <a:buNone/>
              <a:defRPr b="1" i="0" cap="all" spc="220" baseline="0"/>
            </a:lvl2pPr>
            <a:lvl3pPr marL="1005840" indent="0">
              <a:buNone/>
              <a:defRPr b="1" i="0" cap="all" spc="220" baseline="0"/>
            </a:lvl3pPr>
            <a:lvl4pPr marL="1508760" indent="0">
              <a:buNone/>
              <a:defRPr b="1" i="0" cap="all" spc="220" baseline="0"/>
            </a:lvl4pPr>
            <a:lvl5pPr marL="2011680" indent="0">
              <a:buFont typeface="Arial" panose="020B0604020202020204" pitchFamily="34" charset="0"/>
              <a:buNone/>
              <a:defRPr b="1" i="0" cap="all" spc="22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8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6309326" y="1871638"/>
            <a:ext cx="2534717" cy="4387569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100" dirty="0" smtClean="0">
                <a:solidFill>
                  <a:schemeClr val="bg1"/>
                </a:solidFill>
              </a:defRPr>
            </a:lvl1pPr>
            <a:lvl2pPr>
              <a:defRPr lang="en-US" sz="1100" dirty="0" smtClean="0">
                <a:solidFill>
                  <a:schemeClr val="bg1"/>
                </a:solidFill>
              </a:defRPr>
            </a:lvl2pPr>
            <a:lvl3pPr>
              <a:defRPr lang="en-US" sz="1100" dirty="0" smtClean="0">
                <a:solidFill>
                  <a:schemeClr val="bg1"/>
                </a:solidFill>
              </a:defRPr>
            </a:lvl3pPr>
            <a:lvl4pPr>
              <a:defRPr lang="en-US" sz="1100" dirty="0" smtClean="0">
                <a:solidFill>
                  <a:schemeClr val="bg1"/>
                </a:solidFill>
              </a:defRPr>
            </a:lvl4pPr>
            <a:lvl5pPr>
              <a:defRPr lang="en-US" sz="11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774609" y="1871638"/>
            <a:ext cx="2534717" cy="4387569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100" dirty="0" smtClean="0">
                <a:solidFill>
                  <a:schemeClr val="bg1"/>
                </a:solidFill>
              </a:defRPr>
            </a:lvl1pPr>
            <a:lvl2pPr>
              <a:defRPr lang="en-US" sz="1100" dirty="0" smtClean="0">
                <a:solidFill>
                  <a:schemeClr val="bg1"/>
                </a:solidFill>
              </a:defRPr>
            </a:lvl2pPr>
            <a:lvl3pPr>
              <a:defRPr lang="en-US" sz="1100" dirty="0" smtClean="0">
                <a:solidFill>
                  <a:schemeClr val="bg1"/>
                </a:solidFill>
              </a:defRPr>
            </a:lvl3pPr>
            <a:lvl4pPr>
              <a:defRPr lang="en-US" sz="1100" dirty="0" smtClean="0">
                <a:solidFill>
                  <a:schemeClr val="bg1"/>
                </a:solidFill>
              </a:defRPr>
            </a:lvl4pPr>
            <a:lvl5pPr>
              <a:defRPr lang="en-US" sz="11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348704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59049" y="3170855"/>
            <a:ext cx="6140302" cy="88760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2640"/>
              </a:lnSpc>
              <a:buNone/>
              <a:defRPr sz="1760">
                <a:solidFill>
                  <a:schemeClr val="bg1"/>
                </a:solidFill>
                <a:latin typeface="+mj-lt"/>
              </a:defRPr>
            </a:lvl1pPr>
            <a:lvl2pPr marL="502920" indent="0">
              <a:buNone/>
              <a:defRPr sz="1760">
                <a:latin typeface="+mj-lt"/>
              </a:defRPr>
            </a:lvl2pPr>
            <a:lvl3pPr marL="1005840" indent="0">
              <a:buNone/>
              <a:defRPr sz="1760">
                <a:latin typeface="+mj-lt"/>
              </a:defRPr>
            </a:lvl3pPr>
            <a:lvl4pPr marL="1508760" indent="0">
              <a:buNone/>
              <a:defRPr sz="1760">
                <a:latin typeface="+mj-lt"/>
              </a:defRPr>
            </a:lvl4pPr>
            <a:lvl5pPr marL="2011680" indent="0">
              <a:buNone/>
              <a:defRPr sz="176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760" baseline="0" dirty="0">
                <a:solidFill>
                  <a:schemeClr val="bg1"/>
                </a:solidFill>
                <a:latin typeface="+mj-lt"/>
              </a:rPr>
            </a:b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6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760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760" b="1" spc="220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85020"/>
            <a:ext cx="1703022" cy="17943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8355378" y="5563699"/>
            <a:ext cx="1703022" cy="1794364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8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9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23850" y="1082616"/>
            <a:ext cx="9410700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8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459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23850" y="1082616"/>
            <a:ext cx="9410700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8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6585110" y="1062641"/>
            <a:ext cx="0" cy="6230947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075498"/>
            <a:ext cx="6585110" cy="618043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76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6585110" y="1075498"/>
            <a:ext cx="3473290" cy="78365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31433" rIns="0" bIns="31433" anchor="ctr">
            <a:noAutofit/>
          </a:bodyPr>
          <a:lstStyle/>
          <a:p>
            <a:pPr marR="26194" indent="26194" algn="ctr" defTabSz="340524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320" b="1" kern="0" cap="all" spc="11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5109" y="1162794"/>
            <a:ext cx="3473291" cy="663245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320" b="1" i="0" cap="all" spc="220" baseline="0">
                <a:solidFill>
                  <a:schemeClr val="bg1"/>
                </a:solidFill>
              </a:defRPr>
            </a:lvl1pPr>
            <a:lvl2pPr marL="502920" indent="0">
              <a:buNone/>
              <a:defRPr b="1" i="0" cap="all" spc="220" baseline="0"/>
            </a:lvl2pPr>
            <a:lvl3pPr marL="1005840" indent="0">
              <a:buNone/>
              <a:defRPr b="1" i="0" cap="all" spc="220" baseline="0"/>
            </a:lvl3pPr>
            <a:lvl4pPr marL="1508760" indent="0">
              <a:buNone/>
              <a:defRPr b="1" i="0" cap="all" spc="220" baseline="0"/>
            </a:lvl4pPr>
            <a:lvl5pPr marL="2011680" indent="0">
              <a:buFont typeface="Arial" panose="020B0604020202020204" pitchFamily="34" charset="0"/>
              <a:buNone/>
              <a:defRPr b="1" i="0" cap="all" spc="22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12534" y="2678126"/>
            <a:ext cx="2922016" cy="4615462"/>
          </a:xfrm>
        </p:spPr>
        <p:txBody>
          <a:bodyPr/>
          <a:lstStyle>
            <a:lvl1pPr marL="0" marR="0" indent="0" algn="l" defTabSz="1005840" rtl="0" eaLnBrk="1" fontAlgn="auto" latinLnBrk="0" hangingPunct="1">
              <a:lnSpc>
                <a:spcPts val="1628"/>
              </a:lnSpc>
              <a:spcBef>
                <a:spcPts val="290"/>
              </a:spcBef>
              <a:spcAft>
                <a:spcPts val="330"/>
              </a:spcAft>
              <a:buClrTx/>
              <a:buSzTx/>
              <a:buFont typeface="Arial" panose="020B0604020202020204" pitchFamily="34" charset="0"/>
              <a:buNone/>
              <a:tabLst/>
              <a:defRPr sz="99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188595" marR="0" lvl="0" indent="-188595" algn="l" defTabSz="1005840" rtl="0" eaLnBrk="1" fontAlgn="auto" latinLnBrk="0" hangingPunct="1">
              <a:lnSpc>
                <a:spcPts val="1628"/>
              </a:lnSpc>
              <a:spcBef>
                <a:spcPts val="290"/>
              </a:spcBef>
              <a:spcAft>
                <a:spcPts val="33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12534" y="2159966"/>
            <a:ext cx="2922016" cy="518160"/>
          </a:xfrm>
        </p:spPr>
        <p:txBody>
          <a:bodyPr wrap="none" bIns="0">
            <a:noAutofit/>
          </a:bodyPr>
          <a:lstStyle>
            <a:lvl1pPr marL="0" indent="0">
              <a:spcBef>
                <a:spcPts val="317"/>
              </a:spcBef>
              <a:buNone/>
              <a:defRPr sz="1320" b="1" i="0" cap="all" spc="22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27815250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8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6595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0058400" cy="10570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34" tIns="45718" rIns="91434" bIns="45718" anchor="ctr" anchorCtr="0">
            <a:normAutofit/>
          </a:bodyPr>
          <a:lstStyle>
            <a:lvl1pPr marL="0" indent="0">
              <a:buNone/>
              <a:defRPr sz="2228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92711464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222F3F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545959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C232F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58" y="4140187"/>
            <a:ext cx="10049141" cy="363221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911972" y="5456901"/>
            <a:ext cx="1677035" cy="1936114"/>
          </a:xfrm>
          <a:custGeom>
            <a:avLst/>
            <a:gdLst/>
            <a:ahLst/>
            <a:cxnLst/>
            <a:rect l="l" t="t" r="r" b="b"/>
            <a:pathLst>
              <a:path w="1677034" h="1936115">
                <a:moveTo>
                  <a:pt x="0" y="483980"/>
                </a:moveTo>
                <a:lnTo>
                  <a:pt x="0" y="1451983"/>
                </a:lnTo>
                <a:lnTo>
                  <a:pt x="838297" y="1935963"/>
                </a:lnTo>
                <a:lnTo>
                  <a:pt x="1676553" y="1451983"/>
                </a:lnTo>
                <a:lnTo>
                  <a:pt x="1676553" y="483980"/>
                </a:lnTo>
                <a:lnTo>
                  <a:pt x="838297" y="0"/>
                </a:lnTo>
                <a:lnTo>
                  <a:pt x="0" y="483980"/>
                </a:lnTo>
                <a:close/>
              </a:path>
            </a:pathLst>
          </a:custGeom>
          <a:ln w="157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1337" y="5721731"/>
            <a:ext cx="1217853" cy="1406296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7141332" y="5721719"/>
            <a:ext cx="1217930" cy="1406525"/>
          </a:xfrm>
          <a:custGeom>
            <a:avLst/>
            <a:gdLst/>
            <a:ahLst/>
            <a:cxnLst/>
            <a:rect l="l" t="t" r="r" b="b"/>
            <a:pathLst>
              <a:path w="1217929" h="1406525">
                <a:moveTo>
                  <a:pt x="0" y="351578"/>
                </a:moveTo>
                <a:lnTo>
                  <a:pt x="0" y="1054736"/>
                </a:lnTo>
                <a:lnTo>
                  <a:pt x="608937" y="1406315"/>
                </a:lnTo>
                <a:lnTo>
                  <a:pt x="1217853" y="1054736"/>
                </a:lnTo>
                <a:lnTo>
                  <a:pt x="1217853" y="351578"/>
                </a:lnTo>
                <a:lnTo>
                  <a:pt x="608937" y="0"/>
                </a:lnTo>
                <a:lnTo>
                  <a:pt x="0" y="351578"/>
                </a:lnTo>
                <a:close/>
              </a:path>
            </a:pathLst>
          </a:custGeom>
          <a:ln w="157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74949" y="6967788"/>
            <a:ext cx="683450" cy="804611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9374940" y="6967803"/>
            <a:ext cx="683895" cy="805180"/>
          </a:xfrm>
          <a:custGeom>
            <a:avLst/>
            <a:gdLst/>
            <a:ahLst/>
            <a:cxnLst/>
            <a:rect l="l" t="t" r="r" b="b"/>
            <a:pathLst>
              <a:path w="683895" h="805179">
                <a:moveTo>
                  <a:pt x="0" y="394601"/>
                </a:moveTo>
                <a:lnTo>
                  <a:pt x="0" y="804596"/>
                </a:lnTo>
              </a:path>
              <a:path w="683895" h="805179">
                <a:moveTo>
                  <a:pt x="683459" y="0"/>
                </a:moveTo>
                <a:lnTo>
                  <a:pt x="0" y="394601"/>
                </a:lnTo>
              </a:path>
            </a:pathLst>
          </a:custGeom>
          <a:ln w="157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91943" y="4901729"/>
            <a:ext cx="766000" cy="884555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8991946" y="4901743"/>
            <a:ext cx="766445" cy="884555"/>
          </a:xfrm>
          <a:custGeom>
            <a:avLst/>
            <a:gdLst/>
            <a:ahLst/>
            <a:cxnLst/>
            <a:rect l="l" t="t" r="r" b="b"/>
            <a:pathLst>
              <a:path w="766445" h="884554">
                <a:moveTo>
                  <a:pt x="0" y="221131"/>
                </a:moveTo>
                <a:lnTo>
                  <a:pt x="0" y="663416"/>
                </a:lnTo>
                <a:lnTo>
                  <a:pt x="383002" y="884547"/>
                </a:lnTo>
                <a:lnTo>
                  <a:pt x="766005" y="663416"/>
                </a:lnTo>
                <a:lnTo>
                  <a:pt x="766005" y="221131"/>
                </a:lnTo>
                <a:lnTo>
                  <a:pt x="383002" y="0"/>
                </a:lnTo>
                <a:lnTo>
                  <a:pt x="0" y="221131"/>
                </a:lnTo>
                <a:close/>
              </a:path>
            </a:pathLst>
          </a:custGeom>
          <a:ln w="157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bg 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96768" y="5022811"/>
            <a:ext cx="556336" cy="642442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9096776" y="5022813"/>
            <a:ext cx="556895" cy="642620"/>
          </a:xfrm>
          <a:custGeom>
            <a:avLst/>
            <a:gdLst/>
            <a:ahLst/>
            <a:cxnLst/>
            <a:rect l="l" t="t" r="r" b="b"/>
            <a:pathLst>
              <a:path w="556895" h="642620">
                <a:moveTo>
                  <a:pt x="0" y="160605"/>
                </a:moveTo>
                <a:lnTo>
                  <a:pt x="0" y="481794"/>
                </a:lnTo>
                <a:lnTo>
                  <a:pt x="278157" y="642421"/>
                </a:lnTo>
                <a:lnTo>
                  <a:pt x="556336" y="481794"/>
                </a:lnTo>
                <a:lnTo>
                  <a:pt x="556336" y="160605"/>
                </a:lnTo>
                <a:lnTo>
                  <a:pt x="278157" y="0"/>
                </a:lnTo>
                <a:lnTo>
                  <a:pt x="0" y="160605"/>
                </a:lnTo>
                <a:close/>
              </a:path>
            </a:pathLst>
          </a:custGeom>
          <a:ln w="157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8588534" y="6068000"/>
            <a:ext cx="1470025" cy="1704975"/>
          </a:xfrm>
          <a:custGeom>
            <a:avLst/>
            <a:gdLst/>
            <a:ahLst/>
            <a:cxnLst/>
            <a:rect l="l" t="t" r="r" b="b"/>
            <a:pathLst>
              <a:path w="1470025" h="1704975">
                <a:moveTo>
                  <a:pt x="1469866" y="1704399"/>
                </a:moveTo>
                <a:lnTo>
                  <a:pt x="0" y="1704399"/>
                </a:lnTo>
                <a:lnTo>
                  <a:pt x="0" y="848681"/>
                </a:lnTo>
                <a:lnTo>
                  <a:pt x="1469866" y="0"/>
                </a:lnTo>
                <a:lnTo>
                  <a:pt x="1469866" y="1704399"/>
                </a:lnTo>
                <a:close/>
              </a:path>
            </a:pathLst>
          </a:custGeom>
          <a:solidFill>
            <a:srgbClr val="222F3F">
              <a:alpha val="6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bg 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88540" y="6607226"/>
            <a:ext cx="624446" cy="952883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83686" y="6068007"/>
            <a:ext cx="574713" cy="1704393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735245" y="7698752"/>
            <a:ext cx="351935" cy="73647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588540" y="6067995"/>
            <a:ext cx="1469860" cy="1704404"/>
          </a:xfrm>
          <a:prstGeom prst="rect">
            <a:avLst/>
          </a:prstGeom>
        </p:spPr>
      </p:pic>
      <p:sp>
        <p:nvSpPr>
          <p:cNvPr id="31" name="bg object 31"/>
          <p:cNvSpPr/>
          <p:nvPr/>
        </p:nvSpPr>
        <p:spPr>
          <a:xfrm>
            <a:off x="8588531" y="6068000"/>
            <a:ext cx="1470025" cy="1704975"/>
          </a:xfrm>
          <a:custGeom>
            <a:avLst/>
            <a:gdLst/>
            <a:ahLst/>
            <a:cxnLst/>
            <a:rect l="l" t="t" r="r" b="b"/>
            <a:pathLst>
              <a:path w="1470025" h="1704975">
                <a:moveTo>
                  <a:pt x="0" y="848675"/>
                </a:moveTo>
                <a:lnTo>
                  <a:pt x="0" y="1704399"/>
                </a:lnTo>
              </a:path>
              <a:path w="1470025" h="1704975">
                <a:moveTo>
                  <a:pt x="1469868" y="0"/>
                </a:moveTo>
                <a:lnTo>
                  <a:pt x="0" y="848675"/>
                </a:lnTo>
              </a:path>
            </a:pathLst>
          </a:custGeom>
          <a:ln w="157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bg 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51200" y="7038628"/>
            <a:ext cx="674221" cy="229781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92211" y="7037666"/>
            <a:ext cx="451203" cy="152882"/>
          </a:xfrm>
          <a:prstGeom prst="rect">
            <a:avLst/>
          </a:prstGeom>
        </p:spPr>
      </p:pic>
      <p:sp>
        <p:nvSpPr>
          <p:cNvPr id="34" name="bg object 34"/>
          <p:cNvSpPr/>
          <p:nvPr/>
        </p:nvSpPr>
        <p:spPr>
          <a:xfrm>
            <a:off x="568627" y="7227184"/>
            <a:ext cx="452120" cy="103505"/>
          </a:xfrm>
          <a:custGeom>
            <a:avLst/>
            <a:gdLst/>
            <a:ahLst/>
            <a:cxnLst/>
            <a:rect l="l" t="t" r="r" b="b"/>
            <a:pathLst>
              <a:path w="452119" h="103504">
                <a:moveTo>
                  <a:pt x="4508" y="0"/>
                </a:moveTo>
                <a:lnTo>
                  <a:pt x="46025" y="42459"/>
                </a:lnTo>
                <a:lnTo>
                  <a:pt x="91416" y="68117"/>
                </a:lnTo>
                <a:lnTo>
                  <a:pt x="140685" y="87137"/>
                </a:lnTo>
                <a:lnTo>
                  <a:pt x="193291" y="98957"/>
                </a:lnTo>
                <a:lnTo>
                  <a:pt x="248691" y="103022"/>
                </a:lnTo>
                <a:lnTo>
                  <a:pt x="300678" y="99120"/>
                </a:lnTo>
                <a:lnTo>
                  <a:pt x="353442" y="87572"/>
                </a:lnTo>
                <a:lnTo>
                  <a:pt x="403694" y="68614"/>
                </a:lnTo>
                <a:lnTo>
                  <a:pt x="448144" y="42481"/>
                </a:lnTo>
                <a:lnTo>
                  <a:pt x="451969" y="37220"/>
                </a:lnTo>
                <a:lnTo>
                  <a:pt x="450994" y="32324"/>
                </a:lnTo>
                <a:lnTo>
                  <a:pt x="446635" y="29376"/>
                </a:lnTo>
                <a:lnTo>
                  <a:pt x="440309" y="29959"/>
                </a:lnTo>
                <a:lnTo>
                  <a:pt x="394151" y="46612"/>
                </a:lnTo>
                <a:lnTo>
                  <a:pt x="347076" y="58410"/>
                </a:lnTo>
                <a:lnTo>
                  <a:pt x="300132" y="65431"/>
                </a:lnTo>
                <a:lnTo>
                  <a:pt x="254368" y="67754"/>
                </a:lnTo>
                <a:lnTo>
                  <a:pt x="201644" y="64921"/>
                </a:lnTo>
                <a:lnTo>
                  <a:pt x="150251" y="56685"/>
                </a:lnTo>
                <a:lnTo>
                  <a:pt x="100842" y="43441"/>
                </a:lnTo>
                <a:lnTo>
                  <a:pt x="54067" y="25583"/>
                </a:lnTo>
                <a:lnTo>
                  <a:pt x="10579" y="3505"/>
                </a:lnTo>
                <a:lnTo>
                  <a:pt x="4508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bg object 3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70874" y="7217769"/>
            <a:ext cx="93357" cy="9382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545959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1C232F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92907" y="1631245"/>
            <a:ext cx="9272588" cy="5133622"/>
          </a:xfrm>
        </p:spPr>
        <p:txBody>
          <a:bodyPr/>
          <a:lstStyle>
            <a:lvl1pPr marL="188595" marR="0" indent="-188595" algn="l" defTabSz="1005840" rtl="0" eaLnBrk="1" fontAlgn="auto" latinLnBrk="0" hangingPunct="1">
              <a:lnSpc>
                <a:spcPts val="1760"/>
              </a:lnSpc>
              <a:spcBef>
                <a:spcPts val="290"/>
              </a:spcBef>
              <a:spcAft>
                <a:spcPts val="33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88595" marR="0" lvl="0" indent="-188595" algn="l" defTabSz="1005840" rtl="0" eaLnBrk="1" fontAlgn="auto" latinLnBrk="0" hangingPunct="1">
              <a:lnSpc>
                <a:spcPts val="1760"/>
              </a:lnSpc>
              <a:spcBef>
                <a:spcPts val="290"/>
              </a:spcBef>
              <a:spcAft>
                <a:spcPts val="330"/>
              </a:spcAft>
              <a:buClrTx/>
              <a:buSzTx/>
              <a:tabLst/>
              <a:defRPr/>
            </a:pPr>
            <a:r>
              <a:rPr lang="en-US" sz="1210" dirty="0">
                <a:latin typeface="+mj-lt"/>
              </a:rPr>
              <a:t>In </a:t>
            </a:r>
            <a:r>
              <a:rPr lang="en-US" sz="1210" dirty="0" err="1">
                <a:latin typeface="+mj-lt"/>
              </a:rPr>
              <a:t>egestas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orci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eu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lacinia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consectetur</a:t>
            </a:r>
            <a:r>
              <a:rPr lang="en-US" sz="1210" dirty="0">
                <a:latin typeface="+mj-lt"/>
              </a:rPr>
              <a:t>. In dolor ipsum, gravida et </a:t>
            </a:r>
            <a:r>
              <a:rPr lang="en-US" sz="1210" dirty="0" err="1">
                <a:latin typeface="+mj-lt"/>
              </a:rPr>
              <a:t>sagittis</a:t>
            </a:r>
            <a:r>
              <a:rPr lang="en-US" sz="1210" dirty="0">
                <a:latin typeface="+mj-lt"/>
              </a:rPr>
              <a:t> id, </a:t>
            </a:r>
            <a:r>
              <a:rPr lang="en-US" sz="1210" dirty="0" err="1">
                <a:latin typeface="+mj-lt"/>
              </a:rPr>
              <a:t>sollicitudin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ut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nisl</a:t>
            </a:r>
            <a:r>
              <a:rPr lang="en-US" sz="1210" dirty="0">
                <a:latin typeface="+mj-lt"/>
              </a:rPr>
              <a:t>. </a:t>
            </a:r>
            <a:r>
              <a:rPr lang="en-US" sz="1210" dirty="0" err="1">
                <a:latin typeface="+mj-lt"/>
              </a:rPr>
              <a:t>Praesent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bibendum</a:t>
            </a:r>
            <a:r>
              <a:rPr lang="en-US" sz="1210" dirty="0">
                <a:latin typeface="+mj-lt"/>
              </a:rPr>
              <a:t> tempus </a:t>
            </a:r>
            <a:r>
              <a:rPr lang="en-US" sz="1210" dirty="0" err="1">
                <a:latin typeface="+mj-lt"/>
              </a:rPr>
              <a:t>tellus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nec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hendrerit</a:t>
            </a:r>
            <a:r>
              <a:rPr lang="en-US" sz="1210" dirty="0">
                <a:latin typeface="+mj-lt"/>
              </a:rPr>
              <a:t>. Nam in </a:t>
            </a:r>
            <a:r>
              <a:rPr lang="en-US" sz="1210" dirty="0" err="1">
                <a:latin typeface="+mj-lt"/>
              </a:rPr>
              <a:t>tempor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metus</a:t>
            </a:r>
            <a:r>
              <a:rPr lang="en-US" sz="1210" dirty="0">
                <a:latin typeface="+mj-lt"/>
              </a:rPr>
              <a:t>, ac </a:t>
            </a:r>
            <a:r>
              <a:rPr lang="en-US" sz="1210" dirty="0" err="1">
                <a:latin typeface="+mj-lt"/>
              </a:rPr>
              <a:t>finibus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purus</a:t>
            </a:r>
            <a:r>
              <a:rPr lang="en-US" sz="1210" dirty="0">
                <a:latin typeface="+mj-lt"/>
              </a:rPr>
              <a:t>. </a:t>
            </a:r>
            <a:r>
              <a:rPr lang="en-US" sz="1210" dirty="0" err="1">
                <a:latin typeface="+mj-lt"/>
              </a:rPr>
              <a:t>Praesent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consequat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lectus</a:t>
            </a:r>
            <a:r>
              <a:rPr lang="en-US" sz="1210" dirty="0">
                <a:latin typeface="+mj-lt"/>
              </a:rPr>
              <a:t> sit </a:t>
            </a:r>
            <a:r>
              <a:rPr lang="en-US" sz="1210" dirty="0" err="1">
                <a:latin typeface="+mj-lt"/>
              </a:rPr>
              <a:t>amet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tortor</a:t>
            </a:r>
            <a:r>
              <a:rPr lang="en-US" sz="1210" dirty="0">
                <a:latin typeface="+mj-lt"/>
              </a:rPr>
              <a:t> pharetra, </a:t>
            </a:r>
            <a:r>
              <a:rPr lang="en-US" sz="1210" dirty="0" err="1">
                <a:latin typeface="+mj-lt"/>
              </a:rPr>
              <a:t>sed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venenatis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eros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lacinia</a:t>
            </a:r>
            <a:r>
              <a:rPr lang="en-US" sz="1210" dirty="0">
                <a:latin typeface="+mj-lt"/>
              </a:rPr>
              <a:t>. In </a:t>
            </a:r>
            <a:r>
              <a:rPr lang="en-US" sz="1210" dirty="0" err="1">
                <a:latin typeface="+mj-lt"/>
              </a:rPr>
              <a:t>sed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erat</a:t>
            </a:r>
            <a:r>
              <a:rPr lang="en-US" sz="1210" dirty="0">
                <a:latin typeface="+mj-lt"/>
              </a:rPr>
              <a:t> libero. </a:t>
            </a:r>
            <a:r>
              <a:rPr lang="en-US" sz="1210" dirty="0" err="1">
                <a:latin typeface="+mj-lt"/>
              </a:rPr>
              <a:t>Sed</a:t>
            </a:r>
            <a:r>
              <a:rPr lang="en-US" sz="1210" dirty="0">
                <a:latin typeface="+mj-lt"/>
              </a:rPr>
              <a:t> lorem </a:t>
            </a:r>
            <a:r>
              <a:rPr lang="en-US" sz="1210" dirty="0" err="1">
                <a:latin typeface="+mj-lt"/>
              </a:rPr>
              <a:t>neque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commodo</a:t>
            </a:r>
            <a:r>
              <a:rPr lang="en-US" sz="1210" dirty="0">
                <a:latin typeface="+mj-lt"/>
              </a:rPr>
              <a:t> vitae ex at, pharetra convallis </a:t>
            </a:r>
            <a:r>
              <a:rPr lang="en-US" sz="1210" dirty="0" err="1">
                <a:latin typeface="+mj-lt"/>
              </a:rPr>
              <a:t>nunc</a:t>
            </a:r>
            <a:r>
              <a:rPr lang="en-US" sz="1210" dirty="0">
                <a:latin typeface="+mj-lt"/>
              </a:rPr>
              <a:t>. In </a:t>
            </a:r>
            <a:r>
              <a:rPr lang="en-US" sz="1210" dirty="0" err="1">
                <a:latin typeface="+mj-lt"/>
              </a:rPr>
              <a:t>vehicula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mauris</a:t>
            </a:r>
            <a:r>
              <a:rPr lang="en-US" sz="1210" dirty="0">
                <a:latin typeface="+mj-lt"/>
              </a:rPr>
              <a:t> ligula. </a:t>
            </a:r>
            <a:r>
              <a:rPr lang="en-US" sz="1210" dirty="0" err="1">
                <a:latin typeface="+mj-lt"/>
              </a:rPr>
              <a:t>Suspendisse</a:t>
            </a:r>
            <a:r>
              <a:rPr lang="en-US" sz="1210" dirty="0">
                <a:latin typeface="+mj-lt"/>
              </a:rPr>
              <a:t> in </a:t>
            </a:r>
            <a:r>
              <a:rPr lang="en-US" sz="1210" dirty="0" err="1">
                <a:latin typeface="+mj-lt"/>
              </a:rPr>
              <a:t>tellus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congue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odio</a:t>
            </a:r>
            <a:r>
              <a:rPr lang="en-US" sz="1210" dirty="0">
                <a:latin typeface="+mj-lt"/>
              </a:rPr>
              <a:t> pharetra </a:t>
            </a:r>
            <a:r>
              <a:rPr lang="en-US" sz="1210" dirty="0" err="1">
                <a:latin typeface="+mj-lt"/>
              </a:rPr>
              <a:t>finibus</a:t>
            </a:r>
            <a:r>
              <a:rPr lang="en-US" sz="1210" dirty="0">
                <a:latin typeface="+mj-lt"/>
              </a:rPr>
              <a:t>. Nam </a:t>
            </a:r>
            <a:r>
              <a:rPr lang="en-US" sz="1210" dirty="0" err="1">
                <a:latin typeface="+mj-lt"/>
              </a:rPr>
              <a:t>vel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auctor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justo</a:t>
            </a:r>
            <a:r>
              <a:rPr lang="en-US" sz="1210" dirty="0">
                <a:latin typeface="+mj-lt"/>
              </a:rPr>
              <a:t>, vitae </a:t>
            </a:r>
            <a:r>
              <a:rPr lang="en-US" sz="1210" dirty="0" err="1">
                <a:latin typeface="+mj-lt"/>
              </a:rPr>
              <a:t>hendrerit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orci</a:t>
            </a:r>
            <a:r>
              <a:rPr lang="en-US" sz="1210" dirty="0">
                <a:latin typeface="+mj-lt"/>
              </a:rPr>
              <a:t>. </a:t>
            </a:r>
            <a:r>
              <a:rPr lang="en-US" sz="1210" dirty="0" err="1">
                <a:latin typeface="+mj-lt"/>
              </a:rPr>
              <a:t>Duis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nec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sapien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viverra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bibendum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tellus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eget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pellentesque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massa</a:t>
            </a:r>
            <a:r>
              <a:rPr lang="en-US" sz="1210" dirty="0">
                <a:latin typeface="+mj-lt"/>
              </a:rPr>
              <a:t>. </a:t>
            </a:r>
            <a:r>
              <a:rPr lang="en-US" sz="1210" dirty="0" err="1">
                <a:latin typeface="+mj-lt"/>
              </a:rPr>
              <a:t>Nulla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feugiat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turpis</a:t>
            </a:r>
            <a:r>
              <a:rPr lang="en-US" sz="1210" dirty="0">
                <a:latin typeface="+mj-lt"/>
              </a:rPr>
              <a:t> et </a:t>
            </a:r>
            <a:r>
              <a:rPr lang="en-US" sz="1210" dirty="0" err="1">
                <a:latin typeface="+mj-lt"/>
              </a:rPr>
              <a:t>posuere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viverra</a:t>
            </a:r>
            <a:r>
              <a:rPr lang="en-US" sz="1210" dirty="0">
                <a:latin typeface="+mj-lt"/>
              </a:rPr>
              <a:t>, ipsum </a:t>
            </a:r>
            <a:r>
              <a:rPr lang="en-US" sz="1210" dirty="0" err="1">
                <a:latin typeface="+mj-lt"/>
              </a:rPr>
              <a:t>sem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tincidunt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est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finibus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tempor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nibh</a:t>
            </a:r>
            <a:r>
              <a:rPr lang="en-US" sz="1210" dirty="0">
                <a:latin typeface="+mj-lt"/>
              </a:rPr>
              <a:t> ante semper diam. </a:t>
            </a:r>
            <a:r>
              <a:rPr lang="en-US" sz="1210" dirty="0" err="1">
                <a:latin typeface="+mj-lt"/>
              </a:rPr>
              <a:t>Nullam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quis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euismod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neque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nec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facilisis</a:t>
            </a:r>
            <a:r>
              <a:rPr lang="en-US" sz="1210" dirty="0">
                <a:latin typeface="+mj-lt"/>
              </a:rPr>
              <a:t> sem. </a:t>
            </a:r>
            <a:r>
              <a:rPr lang="en-US" sz="1210" dirty="0" err="1">
                <a:latin typeface="+mj-lt"/>
              </a:rPr>
              <a:t>Morbi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egestas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iaculis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dignissim</a:t>
            </a:r>
            <a:r>
              <a:rPr lang="en-US" sz="1210" dirty="0">
                <a:latin typeface="+mj-lt"/>
              </a:rPr>
              <a:t>. In </a:t>
            </a:r>
            <a:r>
              <a:rPr lang="en-US" sz="1210" dirty="0" err="1">
                <a:latin typeface="+mj-lt"/>
              </a:rPr>
              <a:t>accumsan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tortor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elit</a:t>
            </a:r>
            <a:r>
              <a:rPr lang="en-US" sz="1210" dirty="0">
                <a:latin typeface="+mj-lt"/>
              </a:rPr>
              <a:t>, non </a:t>
            </a:r>
            <a:r>
              <a:rPr lang="en-US" sz="1210" dirty="0" err="1">
                <a:latin typeface="+mj-lt"/>
              </a:rPr>
              <a:t>euismod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eros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accumsan</a:t>
            </a:r>
            <a:r>
              <a:rPr lang="en-US" sz="1210" dirty="0">
                <a:latin typeface="+mj-lt"/>
              </a:rPr>
              <a:t> ac. </a:t>
            </a:r>
            <a:r>
              <a:rPr lang="en-US" sz="1210" dirty="0" err="1">
                <a:latin typeface="+mj-lt"/>
              </a:rPr>
              <a:t>Sed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ultrices</a:t>
            </a:r>
            <a:r>
              <a:rPr lang="en-US" sz="1210" dirty="0">
                <a:latin typeface="+mj-lt"/>
              </a:rPr>
              <a:t> mi lorem, </a:t>
            </a:r>
            <a:r>
              <a:rPr lang="en-US" sz="1210" dirty="0" err="1">
                <a:latin typeface="+mj-lt"/>
              </a:rPr>
              <a:t>ut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dignissim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nibh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facilisis</a:t>
            </a:r>
            <a:r>
              <a:rPr lang="en-US" sz="121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23850" y="1082616"/>
            <a:ext cx="9410700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54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69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92908" y="1631245"/>
            <a:ext cx="4384833" cy="5133622"/>
          </a:xfrm>
        </p:spPr>
        <p:txBody>
          <a:bodyPr/>
          <a:lstStyle>
            <a:lvl1pPr marL="188595" indent="-188595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5280661" y="1631245"/>
            <a:ext cx="4384834" cy="5133622"/>
          </a:xfrm>
        </p:spPr>
        <p:txBody>
          <a:bodyPr/>
          <a:lstStyle>
            <a:lvl1pPr marL="188595" indent="-188595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23850" y="1082616"/>
            <a:ext cx="9410700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54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460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92907" y="2149405"/>
            <a:ext cx="9272588" cy="4615462"/>
          </a:xfrm>
        </p:spPr>
        <p:txBody>
          <a:bodyPr/>
          <a:lstStyle>
            <a:lvl1pPr marL="188595" marR="0" indent="-188595" algn="l" defTabSz="1005840" rtl="0" eaLnBrk="1" fontAlgn="auto" latinLnBrk="0" hangingPunct="1">
              <a:lnSpc>
                <a:spcPts val="1760"/>
              </a:lnSpc>
              <a:spcBef>
                <a:spcPts val="290"/>
              </a:spcBef>
              <a:spcAft>
                <a:spcPts val="33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88595" marR="0" lvl="0" indent="-188595" algn="l" defTabSz="1005840" rtl="0" eaLnBrk="1" fontAlgn="auto" latinLnBrk="0" hangingPunct="1">
              <a:lnSpc>
                <a:spcPts val="1760"/>
              </a:lnSpc>
              <a:spcBef>
                <a:spcPts val="290"/>
              </a:spcBef>
              <a:spcAft>
                <a:spcPts val="330"/>
              </a:spcAft>
              <a:buClrTx/>
              <a:buSzTx/>
              <a:tabLst/>
              <a:defRPr/>
            </a:pPr>
            <a:r>
              <a:rPr lang="en-US" sz="1210" dirty="0">
                <a:latin typeface="+mj-lt"/>
              </a:rPr>
              <a:t>In </a:t>
            </a:r>
            <a:r>
              <a:rPr lang="en-US" sz="1210" dirty="0" err="1">
                <a:latin typeface="+mj-lt"/>
              </a:rPr>
              <a:t>egestas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orci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eu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lacinia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consectetur</a:t>
            </a:r>
            <a:r>
              <a:rPr lang="en-US" sz="1210" dirty="0">
                <a:latin typeface="+mj-lt"/>
              </a:rPr>
              <a:t>. In dolor ipsum, gravida et </a:t>
            </a:r>
            <a:r>
              <a:rPr lang="en-US" sz="1210" dirty="0" err="1">
                <a:latin typeface="+mj-lt"/>
              </a:rPr>
              <a:t>sagittis</a:t>
            </a:r>
            <a:r>
              <a:rPr lang="en-US" sz="1210" dirty="0">
                <a:latin typeface="+mj-lt"/>
              </a:rPr>
              <a:t> id, </a:t>
            </a:r>
            <a:r>
              <a:rPr lang="en-US" sz="1210" dirty="0" err="1">
                <a:latin typeface="+mj-lt"/>
              </a:rPr>
              <a:t>sollicitudin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ut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nisl</a:t>
            </a:r>
            <a:r>
              <a:rPr lang="en-US" sz="1210" dirty="0">
                <a:latin typeface="+mj-lt"/>
              </a:rPr>
              <a:t>. </a:t>
            </a:r>
            <a:r>
              <a:rPr lang="en-US" sz="1210" dirty="0" err="1">
                <a:latin typeface="+mj-lt"/>
              </a:rPr>
              <a:t>Praesent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bibendum</a:t>
            </a:r>
            <a:r>
              <a:rPr lang="en-US" sz="1210" dirty="0">
                <a:latin typeface="+mj-lt"/>
              </a:rPr>
              <a:t> tempus </a:t>
            </a:r>
            <a:r>
              <a:rPr lang="en-US" sz="1210" dirty="0" err="1">
                <a:latin typeface="+mj-lt"/>
              </a:rPr>
              <a:t>tellus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nec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hendrerit</a:t>
            </a:r>
            <a:r>
              <a:rPr lang="en-US" sz="1210" dirty="0">
                <a:latin typeface="+mj-lt"/>
              </a:rPr>
              <a:t>. Nam in </a:t>
            </a:r>
            <a:r>
              <a:rPr lang="en-US" sz="1210" dirty="0" err="1">
                <a:latin typeface="+mj-lt"/>
              </a:rPr>
              <a:t>tempor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metus</a:t>
            </a:r>
            <a:r>
              <a:rPr lang="en-US" sz="1210" dirty="0">
                <a:latin typeface="+mj-lt"/>
              </a:rPr>
              <a:t>, ac </a:t>
            </a:r>
            <a:r>
              <a:rPr lang="en-US" sz="1210" dirty="0" err="1">
                <a:latin typeface="+mj-lt"/>
              </a:rPr>
              <a:t>finibus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purus</a:t>
            </a:r>
            <a:r>
              <a:rPr lang="en-US" sz="1210" dirty="0">
                <a:latin typeface="+mj-lt"/>
              </a:rPr>
              <a:t>. </a:t>
            </a:r>
            <a:r>
              <a:rPr lang="en-US" sz="1210" dirty="0" err="1">
                <a:latin typeface="+mj-lt"/>
              </a:rPr>
              <a:t>Praesent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consequat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lectus</a:t>
            </a:r>
            <a:r>
              <a:rPr lang="en-US" sz="1210" dirty="0">
                <a:latin typeface="+mj-lt"/>
              </a:rPr>
              <a:t> sit </a:t>
            </a:r>
            <a:r>
              <a:rPr lang="en-US" sz="1210" dirty="0" err="1">
                <a:latin typeface="+mj-lt"/>
              </a:rPr>
              <a:t>amet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tortor</a:t>
            </a:r>
            <a:r>
              <a:rPr lang="en-US" sz="1210" dirty="0">
                <a:latin typeface="+mj-lt"/>
              </a:rPr>
              <a:t> pharetra, </a:t>
            </a:r>
            <a:r>
              <a:rPr lang="en-US" sz="1210" dirty="0" err="1">
                <a:latin typeface="+mj-lt"/>
              </a:rPr>
              <a:t>sed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venenatis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eros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lacinia</a:t>
            </a:r>
            <a:r>
              <a:rPr lang="en-US" sz="1210" dirty="0">
                <a:latin typeface="+mj-lt"/>
              </a:rPr>
              <a:t>. In </a:t>
            </a:r>
            <a:r>
              <a:rPr lang="en-US" sz="1210" dirty="0" err="1">
                <a:latin typeface="+mj-lt"/>
              </a:rPr>
              <a:t>sed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erat</a:t>
            </a:r>
            <a:r>
              <a:rPr lang="en-US" sz="1210" dirty="0">
                <a:latin typeface="+mj-lt"/>
              </a:rPr>
              <a:t> libero. </a:t>
            </a:r>
            <a:r>
              <a:rPr lang="en-US" sz="1210" dirty="0" err="1">
                <a:latin typeface="+mj-lt"/>
              </a:rPr>
              <a:t>Sed</a:t>
            </a:r>
            <a:r>
              <a:rPr lang="en-US" sz="1210" dirty="0">
                <a:latin typeface="+mj-lt"/>
              </a:rPr>
              <a:t> lorem </a:t>
            </a:r>
            <a:r>
              <a:rPr lang="en-US" sz="1210" dirty="0" err="1">
                <a:latin typeface="+mj-lt"/>
              </a:rPr>
              <a:t>neque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commodo</a:t>
            </a:r>
            <a:r>
              <a:rPr lang="en-US" sz="1210" dirty="0">
                <a:latin typeface="+mj-lt"/>
              </a:rPr>
              <a:t> vitae ex at, pharetra convallis </a:t>
            </a:r>
            <a:r>
              <a:rPr lang="en-US" sz="1210" dirty="0" err="1">
                <a:latin typeface="+mj-lt"/>
              </a:rPr>
              <a:t>nunc</a:t>
            </a:r>
            <a:r>
              <a:rPr lang="en-US" sz="1210" dirty="0">
                <a:latin typeface="+mj-lt"/>
              </a:rPr>
              <a:t>. In </a:t>
            </a:r>
            <a:r>
              <a:rPr lang="en-US" sz="1210" dirty="0" err="1">
                <a:latin typeface="+mj-lt"/>
              </a:rPr>
              <a:t>vehicula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mauris</a:t>
            </a:r>
            <a:r>
              <a:rPr lang="en-US" sz="1210" dirty="0">
                <a:latin typeface="+mj-lt"/>
              </a:rPr>
              <a:t> ligula. </a:t>
            </a:r>
            <a:r>
              <a:rPr lang="en-US" sz="1210" dirty="0" err="1">
                <a:latin typeface="+mj-lt"/>
              </a:rPr>
              <a:t>Suspendisse</a:t>
            </a:r>
            <a:r>
              <a:rPr lang="en-US" sz="1210" dirty="0">
                <a:latin typeface="+mj-lt"/>
              </a:rPr>
              <a:t> in </a:t>
            </a:r>
            <a:r>
              <a:rPr lang="en-US" sz="1210" dirty="0" err="1">
                <a:latin typeface="+mj-lt"/>
              </a:rPr>
              <a:t>tellus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congue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odio</a:t>
            </a:r>
            <a:r>
              <a:rPr lang="en-US" sz="1210" dirty="0">
                <a:latin typeface="+mj-lt"/>
              </a:rPr>
              <a:t> pharetra </a:t>
            </a:r>
            <a:r>
              <a:rPr lang="en-US" sz="1210" dirty="0" err="1">
                <a:latin typeface="+mj-lt"/>
              </a:rPr>
              <a:t>finibus</a:t>
            </a:r>
            <a:r>
              <a:rPr lang="en-US" sz="1210" dirty="0">
                <a:latin typeface="+mj-lt"/>
              </a:rPr>
              <a:t>. Nam </a:t>
            </a:r>
            <a:r>
              <a:rPr lang="en-US" sz="1210" dirty="0" err="1">
                <a:latin typeface="+mj-lt"/>
              </a:rPr>
              <a:t>vel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auctor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justo</a:t>
            </a:r>
            <a:r>
              <a:rPr lang="en-US" sz="1210" dirty="0">
                <a:latin typeface="+mj-lt"/>
              </a:rPr>
              <a:t>, vitae </a:t>
            </a:r>
            <a:r>
              <a:rPr lang="en-US" sz="1210" dirty="0" err="1">
                <a:latin typeface="+mj-lt"/>
              </a:rPr>
              <a:t>hendrerit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orci</a:t>
            </a:r>
            <a:r>
              <a:rPr lang="en-US" sz="1210" dirty="0">
                <a:latin typeface="+mj-lt"/>
              </a:rPr>
              <a:t>. </a:t>
            </a:r>
            <a:r>
              <a:rPr lang="en-US" sz="1210" dirty="0" err="1">
                <a:latin typeface="+mj-lt"/>
              </a:rPr>
              <a:t>Duis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nec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sapien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viverra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bibendum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tellus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eget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pellentesque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massa</a:t>
            </a:r>
            <a:r>
              <a:rPr lang="en-US" sz="1210" dirty="0">
                <a:latin typeface="+mj-lt"/>
              </a:rPr>
              <a:t>. </a:t>
            </a:r>
            <a:r>
              <a:rPr lang="en-US" sz="1210" dirty="0" err="1">
                <a:latin typeface="+mj-lt"/>
              </a:rPr>
              <a:t>Nulla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feugiat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turpis</a:t>
            </a:r>
            <a:r>
              <a:rPr lang="en-US" sz="1210" dirty="0">
                <a:latin typeface="+mj-lt"/>
              </a:rPr>
              <a:t> et </a:t>
            </a:r>
            <a:r>
              <a:rPr lang="en-US" sz="1210" dirty="0" err="1">
                <a:latin typeface="+mj-lt"/>
              </a:rPr>
              <a:t>posuere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viverra</a:t>
            </a:r>
            <a:r>
              <a:rPr lang="en-US" sz="1210" dirty="0">
                <a:latin typeface="+mj-lt"/>
              </a:rPr>
              <a:t>, ipsum </a:t>
            </a:r>
            <a:r>
              <a:rPr lang="en-US" sz="1210" dirty="0" err="1">
                <a:latin typeface="+mj-lt"/>
              </a:rPr>
              <a:t>sem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tincidunt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est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finibus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tempor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nibh</a:t>
            </a:r>
            <a:r>
              <a:rPr lang="en-US" sz="1210" dirty="0">
                <a:latin typeface="+mj-lt"/>
              </a:rPr>
              <a:t> ante semper diam. </a:t>
            </a:r>
            <a:r>
              <a:rPr lang="en-US" sz="1210" dirty="0" err="1">
                <a:latin typeface="+mj-lt"/>
              </a:rPr>
              <a:t>Nullam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quis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euismod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neque</a:t>
            </a:r>
            <a:r>
              <a:rPr lang="en-US" sz="1210" dirty="0">
                <a:latin typeface="+mj-lt"/>
              </a:rPr>
              <a:t>, </a:t>
            </a:r>
            <a:r>
              <a:rPr lang="en-US" sz="1210" dirty="0" err="1">
                <a:latin typeface="+mj-lt"/>
              </a:rPr>
              <a:t>nec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facilisis</a:t>
            </a:r>
            <a:r>
              <a:rPr lang="en-US" sz="1210" dirty="0">
                <a:latin typeface="+mj-lt"/>
              </a:rPr>
              <a:t> sem. </a:t>
            </a:r>
            <a:r>
              <a:rPr lang="en-US" sz="1210" dirty="0" err="1">
                <a:latin typeface="+mj-lt"/>
              </a:rPr>
              <a:t>Morbi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egestas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iaculis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dignissim</a:t>
            </a:r>
            <a:r>
              <a:rPr lang="en-US" sz="1210" dirty="0">
                <a:latin typeface="+mj-lt"/>
              </a:rPr>
              <a:t>. In </a:t>
            </a:r>
            <a:r>
              <a:rPr lang="en-US" sz="1210" dirty="0" err="1">
                <a:latin typeface="+mj-lt"/>
              </a:rPr>
              <a:t>accumsan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tortor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elit</a:t>
            </a:r>
            <a:r>
              <a:rPr lang="en-US" sz="1210" dirty="0">
                <a:latin typeface="+mj-lt"/>
              </a:rPr>
              <a:t>, non </a:t>
            </a:r>
            <a:r>
              <a:rPr lang="en-US" sz="1210" dirty="0" err="1">
                <a:latin typeface="+mj-lt"/>
              </a:rPr>
              <a:t>euismod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eros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accumsan</a:t>
            </a:r>
            <a:r>
              <a:rPr lang="en-US" sz="1210" dirty="0">
                <a:latin typeface="+mj-lt"/>
              </a:rPr>
              <a:t> ac. </a:t>
            </a:r>
            <a:r>
              <a:rPr lang="en-US" sz="1210" dirty="0" err="1">
                <a:latin typeface="+mj-lt"/>
              </a:rPr>
              <a:t>Sed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ultrices</a:t>
            </a:r>
            <a:r>
              <a:rPr lang="en-US" sz="1210" dirty="0">
                <a:latin typeface="+mj-lt"/>
              </a:rPr>
              <a:t> mi lorem, </a:t>
            </a:r>
            <a:r>
              <a:rPr lang="en-US" sz="1210" dirty="0" err="1">
                <a:latin typeface="+mj-lt"/>
              </a:rPr>
              <a:t>ut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dignissim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nibh</a:t>
            </a:r>
            <a:r>
              <a:rPr lang="en-US" sz="1210" dirty="0">
                <a:latin typeface="+mj-lt"/>
              </a:rPr>
              <a:t> </a:t>
            </a:r>
            <a:r>
              <a:rPr lang="en-US" sz="1210" dirty="0" err="1">
                <a:latin typeface="+mj-lt"/>
              </a:rPr>
              <a:t>facilisis</a:t>
            </a:r>
            <a:r>
              <a:rPr lang="en-US" sz="1210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2907" y="1631244"/>
            <a:ext cx="9272588" cy="518160"/>
          </a:xfrm>
        </p:spPr>
        <p:txBody>
          <a:bodyPr wrap="none" bIns="0">
            <a:noAutofit/>
          </a:bodyPr>
          <a:lstStyle>
            <a:lvl1pPr marL="0" indent="0">
              <a:spcBef>
                <a:spcPts val="317"/>
              </a:spcBef>
              <a:buNone/>
              <a:defRPr sz="1320" b="1" i="0" cap="all" spc="22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23850" y="1082616"/>
            <a:ext cx="9410700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54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25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92909" y="2149405"/>
            <a:ext cx="4384832" cy="4615462"/>
          </a:xfrm>
        </p:spPr>
        <p:txBody>
          <a:bodyPr/>
          <a:lstStyle>
            <a:lvl1pPr marL="188595" indent="-188595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2908" y="1631244"/>
            <a:ext cx="4384833" cy="518160"/>
          </a:xfrm>
        </p:spPr>
        <p:txBody>
          <a:bodyPr wrap="none" bIns="0">
            <a:noAutofit/>
          </a:bodyPr>
          <a:lstStyle>
            <a:lvl1pPr marL="0" indent="0">
              <a:spcBef>
                <a:spcPts val="317"/>
              </a:spcBef>
              <a:buNone/>
              <a:defRPr sz="1320" b="1" i="0" cap="all" spc="22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280659" y="2149405"/>
            <a:ext cx="4392693" cy="4615462"/>
          </a:xfrm>
        </p:spPr>
        <p:txBody>
          <a:bodyPr/>
          <a:lstStyle>
            <a:lvl1pPr marL="188595" indent="-188595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280657" y="1631244"/>
            <a:ext cx="4392695" cy="518160"/>
          </a:xfrm>
        </p:spPr>
        <p:txBody>
          <a:bodyPr wrap="none" bIns="0">
            <a:noAutofit/>
          </a:bodyPr>
          <a:lstStyle>
            <a:lvl1pPr marL="0" indent="0">
              <a:spcBef>
                <a:spcPts val="317"/>
              </a:spcBef>
              <a:buNone/>
              <a:defRPr sz="1320" b="1" i="0" cap="all" spc="22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23850" y="1082616"/>
            <a:ext cx="9410700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54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377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13.emf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13.emf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8800" y="1133038"/>
            <a:ext cx="894080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222F3F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27801" y="2906726"/>
            <a:ext cx="8602796" cy="2235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 u="sng">
                <a:solidFill>
                  <a:srgbClr val="F8991D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400300" y="7171891"/>
            <a:ext cx="1673225" cy="132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545959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01226" y="7051472"/>
            <a:ext cx="224154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1C232F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7293588"/>
            <a:ext cx="10058400" cy="47881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401" y="1631245"/>
            <a:ext cx="9269094" cy="51336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400" y="7422537"/>
            <a:ext cx="518001" cy="252319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96401" y="345440"/>
            <a:ext cx="9269094" cy="455981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54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037941" y="7306266"/>
            <a:ext cx="3349234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980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037942" y="7370216"/>
            <a:ext cx="2664406" cy="22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" dirty="0">
                <a:solidFill>
                  <a:schemeClr val="bg1"/>
                </a:solidFill>
              </a:rPr>
              <a:t>CONFIDENTIAL</a:t>
            </a:r>
            <a:endParaRPr lang="en-GB" sz="8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88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hf hdr="0" ftr="0" dt="0"/>
  <p:txStyles>
    <p:titleStyle>
      <a:lvl1pPr algn="l" defTabSz="1005840" rtl="0" eaLnBrk="1" latinLnBrk="0" hangingPunct="1">
        <a:lnSpc>
          <a:spcPct val="100000"/>
        </a:lnSpc>
        <a:spcBef>
          <a:spcPct val="0"/>
        </a:spcBef>
        <a:buNone/>
        <a:defRPr sz="2200" kern="1200" cap="none" spc="11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1005840" rtl="0" eaLnBrk="1" latinLnBrk="0" hangingPunct="1">
        <a:lnSpc>
          <a:spcPts val="1760"/>
        </a:lnSpc>
        <a:spcBef>
          <a:spcPts val="290"/>
        </a:spcBef>
        <a:spcAft>
          <a:spcPts val="330"/>
        </a:spcAft>
        <a:buFont typeface="Arial" panose="020B0604020202020204" pitchFamily="34" charset="0"/>
        <a:buChar char="•"/>
        <a:defRPr sz="1210" kern="1200">
          <a:solidFill>
            <a:schemeClr val="tx1"/>
          </a:solidFill>
          <a:latin typeface="+mn-lt"/>
          <a:ea typeface="+mn-ea"/>
          <a:cs typeface="+mn-cs"/>
        </a:defRPr>
      </a:lvl1pPr>
      <a:lvl2pPr marL="691515" indent="-188595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210" kern="1200">
          <a:solidFill>
            <a:schemeClr val="tx1"/>
          </a:solidFill>
          <a:latin typeface="+mn-lt"/>
          <a:ea typeface="+mn-ea"/>
          <a:cs typeface="+mn-cs"/>
        </a:defRPr>
      </a:lvl2pPr>
      <a:lvl3pPr marL="1194435" indent="-188595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210" kern="1200">
          <a:solidFill>
            <a:schemeClr val="tx1"/>
          </a:solidFill>
          <a:latin typeface="+mn-lt"/>
          <a:ea typeface="+mn-ea"/>
          <a:cs typeface="+mn-cs"/>
        </a:defRPr>
      </a:lvl3pPr>
      <a:lvl4pPr marL="1823085" indent="-314325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21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indent="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None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7293588"/>
            <a:ext cx="10058400" cy="478814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401" y="1631245"/>
            <a:ext cx="9269094" cy="51336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400" y="7422537"/>
            <a:ext cx="518001" cy="252319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96401" y="345440"/>
            <a:ext cx="9269094" cy="455981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154785" y="7293588"/>
            <a:ext cx="1510709" cy="478814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8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1037942" y="7370216"/>
            <a:ext cx="2664406" cy="210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543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7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7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7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6975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hdr="0" ftr="0" dt="0"/>
  <p:txStyles>
    <p:titleStyle>
      <a:lvl1pPr algn="l" defTabSz="1005840" rtl="0" eaLnBrk="1" latinLnBrk="0" hangingPunct="1">
        <a:lnSpc>
          <a:spcPct val="100000"/>
        </a:lnSpc>
        <a:spcBef>
          <a:spcPct val="0"/>
        </a:spcBef>
        <a:buNone/>
        <a:defRPr sz="2200" kern="1200" cap="none" spc="11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1005840" rtl="0" eaLnBrk="1" latinLnBrk="0" hangingPunct="1">
        <a:lnSpc>
          <a:spcPts val="1760"/>
        </a:lnSpc>
        <a:spcBef>
          <a:spcPts val="290"/>
        </a:spcBef>
        <a:spcAft>
          <a:spcPts val="330"/>
        </a:spcAft>
        <a:buFont typeface="Arial" panose="020B0604020202020204" pitchFamily="34" charset="0"/>
        <a:buChar char="•"/>
        <a:defRPr sz="1210" kern="1200">
          <a:solidFill>
            <a:schemeClr val="tx1"/>
          </a:solidFill>
          <a:latin typeface="+mn-lt"/>
          <a:ea typeface="+mn-ea"/>
          <a:cs typeface="+mn-cs"/>
        </a:defRPr>
      </a:lvl1pPr>
      <a:lvl2pPr marL="691515" indent="-188595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210" kern="1200">
          <a:solidFill>
            <a:schemeClr val="tx1"/>
          </a:solidFill>
          <a:latin typeface="+mn-lt"/>
          <a:ea typeface="+mn-ea"/>
          <a:cs typeface="+mn-cs"/>
        </a:defRPr>
      </a:lvl2pPr>
      <a:lvl3pPr marL="1194435" indent="-188595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210" kern="1200">
          <a:solidFill>
            <a:schemeClr val="tx1"/>
          </a:solidFill>
          <a:latin typeface="+mn-lt"/>
          <a:ea typeface="+mn-ea"/>
          <a:cs typeface="+mn-cs"/>
        </a:defRPr>
      </a:lvl3pPr>
      <a:lvl4pPr marL="1823085" indent="-314325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21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indent="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None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12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11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4.png"/><Relationship Id="rId16" Type="http://schemas.openxmlformats.org/officeDocument/2006/relationships/image" Target="../media/image168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10" Type="http://schemas.openxmlformats.org/officeDocument/2006/relationships/image" Target="../media/image162.png"/><Relationship Id="rId19" Type="http://schemas.openxmlformats.org/officeDocument/2006/relationships/image" Target="../media/image1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png"/><Relationship Id="rId18" Type="http://schemas.openxmlformats.org/officeDocument/2006/relationships/image" Target="../media/image11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17" Type="http://schemas.openxmlformats.org/officeDocument/2006/relationships/image" Target="../media/image10.png"/><Relationship Id="rId2" Type="http://schemas.openxmlformats.org/officeDocument/2006/relationships/image" Target="../media/image170.png"/><Relationship Id="rId16" Type="http://schemas.openxmlformats.org/officeDocument/2006/relationships/image" Target="../media/image184.png"/><Relationship Id="rId20" Type="http://schemas.openxmlformats.org/officeDocument/2006/relationships/hyperlink" Target="https://aws.amazon.com/certification/certified-solutions-architect-associat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5" Type="http://schemas.openxmlformats.org/officeDocument/2006/relationships/image" Target="../media/image183.png"/><Relationship Id="rId10" Type="http://schemas.openxmlformats.org/officeDocument/2006/relationships/image" Target="../media/image178.png"/><Relationship Id="rId19" Type="http://schemas.openxmlformats.org/officeDocument/2006/relationships/image" Target="../media/image12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5.png"/><Relationship Id="rId18" Type="http://schemas.openxmlformats.org/officeDocument/2006/relationships/image" Target="../media/image10.png"/><Relationship Id="rId3" Type="http://schemas.openxmlformats.org/officeDocument/2006/relationships/image" Target="../media/image186.png"/><Relationship Id="rId21" Type="http://schemas.openxmlformats.org/officeDocument/2006/relationships/hyperlink" Target="https://aws.amazon.com/certification/certified-sysops-admin-associate/" TargetMode="External"/><Relationship Id="rId7" Type="http://schemas.openxmlformats.org/officeDocument/2006/relationships/image" Target="../media/image190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" Type="http://schemas.openxmlformats.org/officeDocument/2006/relationships/image" Target="../media/image185.png"/><Relationship Id="rId16" Type="http://schemas.openxmlformats.org/officeDocument/2006/relationships/image" Target="../media/image198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9.png"/><Relationship Id="rId11" Type="http://schemas.openxmlformats.org/officeDocument/2006/relationships/image" Target="../media/image178.png"/><Relationship Id="rId5" Type="http://schemas.openxmlformats.org/officeDocument/2006/relationships/image" Target="../media/image188.png"/><Relationship Id="rId15" Type="http://schemas.openxmlformats.org/officeDocument/2006/relationships/image" Target="../media/image197.png"/><Relationship Id="rId10" Type="http://schemas.openxmlformats.org/officeDocument/2006/relationships/image" Target="../media/image193.png"/><Relationship Id="rId19" Type="http://schemas.openxmlformats.org/officeDocument/2006/relationships/image" Target="../media/image11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5.png"/><Relationship Id="rId18" Type="http://schemas.openxmlformats.org/officeDocument/2006/relationships/image" Target="../media/image10.png"/><Relationship Id="rId3" Type="http://schemas.openxmlformats.org/officeDocument/2006/relationships/image" Target="../media/image171.png"/><Relationship Id="rId21" Type="http://schemas.openxmlformats.org/officeDocument/2006/relationships/hyperlink" Target="https://aws.amazon.com/certification/certified-developer-associate/" TargetMode="External"/><Relationship Id="rId7" Type="http://schemas.openxmlformats.org/officeDocument/2006/relationships/image" Target="../media/image202.png"/><Relationship Id="rId12" Type="http://schemas.openxmlformats.org/officeDocument/2006/relationships/image" Target="../media/image180.png"/><Relationship Id="rId17" Type="http://schemas.openxmlformats.org/officeDocument/2006/relationships/image" Target="../media/image209.png"/><Relationship Id="rId2" Type="http://schemas.openxmlformats.org/officeDocument/2006/relationships/image" Target="../media/image170.png"/><Relationship Id="rId16" Type="http://schemas.openxmlformats.org/officeDocument/2006/relationships/image" Target="../media/image208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1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5" Type="http://schemas.openxmlformats.org/officeDocument/2006/relationships/image" Target="../media/image207.png"/><Relationship Id="rId10" Type="http://schemas.openxmlformats.org/officeDocument/2006/relationships/image" Target="../media/image178.png"/><Relationship Id="rId19" Type="http://schemas.openxmlformats.org/officeDocument/2006/relationships/image" Target="../media/image11.png"/><Relationship Id="rId4" Type="http://schemas.openxmlformats.org/officeDocument/2006/relationships/image" Target="../media/image200.png"/><Relationship Id="rId9" Type="http://schemas.openxmlformats.org/officeDocument/2006/relationships/image" Target="../media/image204.png"/><Relationship Id="rId14" Type="http://schemas.openxmlformats.org/officeDocument/2006/relationships/image" Target="../media/image20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18" Type="http://schemas.openxmlformats.org/officeDocument/2006/relationships/image" Target="../media/image10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" Type="http://schemas.openxmlformats.org/officeDocument/2006/relationships/image" Target="../media/image211.png"/><Relationship Id="rId16" Type="http://schemas.openxmlformats.org/officeDocument/2006/relationships/image" Target="../media/image225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10" Type="http://schemas.openxmlformats.org/officeDocument/2006/relationships/image" Target="../media/image219.png"/><Relationship Id="rId19" Type="http://schemas.openxmlformats.org/officeDocument/2006/relationships/image" Target="../media/image11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4.png"/><Relationship Id="rId18" Type="http://schemas.openxmlformats.org/officeDocument/2006/relationships/image" Target="../media/image11.png"/><Relationship Id="rId3" Type="http://schemas.openxmlformats.org/officeDocument/2006/relationships/image" Target="../media/image186.png"/><Relationship Id="rId21" Type="http://schemas.openxmlformats.org/officeDocument/2006/relationships/hyperlink" Target="https://aws.amazon.com/certification/certified-solutions-architect-professional/" TargetMode="External"/><Relationship Id="rId7" Type="http://schemas.openxmlformats.org/officeDocument/2006/relationships/image" Target="../media/image230.png"/><Relationship Id="rId12" Type="http://schemas.openxmlformats.org/officeDocument/2006/relationships/image" Target="../media/image233.png"/><Relationship Id="rId17" Type="http://schemas.openxmlformats.org/officeDocument/2006/relationships/image" Target="../media/image10.png"/><Relationship Id="rId2" Type="http://schemas.openxmlformats.org/officeDocument/2006/relationships/image" Target="../media/image227.png"/><Relationship Id="rId16" Type="http://schemas.openxmlformats.org/officeDocument/2006/relationships/image" Target="../media/image237.png"/><Relationship Id="rId20" Type="http://schemas.openxmlformats.org/officeDocument/2006/relationships/hyperlink" Target="https://d1.awsstatic.com/whitepapers/architecture/AWS_Well-Architected_Framework.pdf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1.png"/><Relationship Id="rId11" Type="http://schemas.openxmlformats.org/officeDocument/2006/relationships/image" Target="../media/image194.png"/><Relationship Id="rId5" Type="http://schemas.openxmlformats.org/officeDocument/2006/relationships/image" Target="../media/image229.png"/><Relationship Id="rId15" Type="http://schemas.openxmlformats.org/officeDocument/2006/relationships/image" Target="../media/image236.png"/><Relationship Id="rId10" Type="http://schemas.openxmlformats.org/officeDocument/2006/relationships/image" Target="../media/image178.png"/><Relationship Id="rId19" Type="http://schemas.openxmlformats.org/officeDocument/2006/relationships/image" Target="../media/image12.png"/><Relationship Id="rId4" Type="http://schemas.openxmlformats.org/officeDocument/2006/relationships/image" Target="../media/image228.png"/><Relationship Id="rId9" Type="http://schemas.openxmlformats.org/officeDocument/2006/relationships/image" Target="../media/image232.png"/><Relationship Id="rId14" Type="http://schemas.openxmlformats.org/officeDocument/2006/relationships/image" Target="../media/image2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41.png"/><Relationship Id="rId18" Type="http://schemas.openxmlformats.org/officeDocument/2006/relationships/image" Target="../media/image10.png"/><Relationship Id="rId3" Type="http://schemas.openxmlformats.org/officeDocument/2006/relationships/image" Target="../media/image171.png"/><Relationship Id="rId21" Type="http://schemas.openxmlformats.org/officeDocument/2006/relationships/hyperlink" Target="https://aws.amazon.com/certification/certified-devops-engineer-professional/" TargetMode="External"/><Relationship Id="rId7" Type="http://schemas.openxmlformats.org/officeDocument/2006/relationships/image" Target="../media/image202.png"/><Relationship Id="rId12" Type="http://schemas.openxmlformats.org/officeDocument/2006/relationships/image" Target="../media/image240.png"/><Relationship Id="rId17" Type="http://schemas.openxmlformats.org/officeDocument/2006/relationships/image" Target="../media/image244.png"/><Relationship Id="rId2" Type="http://schemas.openxmlformats.org/officeDocument/2006/relationships/image" Target="../media/image170.png"/><Relationship Id="rId16" Type="http://schemas.openxmlformats.org/officeDocument/2006/relationships/image" Target="../media/image243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1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5" Type="http://schemas.openxmlformats.org/officeDocument/2006/relationships/image" Target="../media/image242.png"/><Relationship Id="rId10" Type="http://schemas.openxmlformats.org/officeDocument/2006/relationships/image" Target="../media/image178.png"/><Relationship Id="rId19" Type="http://schemas.openxmlformats.org/officeDocument/2006/relationships/image" Target="../media/image11.png"/><Relationship Id="rId4" Type="http://schemas.openxmlformats.org/officeDocument/2006/relationships/image" Target="../media/image238.png"/><Relationship Id="rId9" Type="http://schemas.openxmlformats.org/officeDocument/2006/relationships/image" Target="../media/image239.png"/><Relationship Id="rId14" Type="http://schemas.openxmlformats.org/officeDocument/2006/relationships/image" Target="../media/image18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6.png"/><Relationship Id="rId18" Type="http://schemas.openxmlformats.org/officeDocument/2006/relationships/image" Target="../media/image10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12" Type="http://schemas.openxmlformats.org/officeDocument/2006/relationships/image" Target="../media/image255.png"/><Relationship Id="rId17" Type="http://schemas.openxmlformats.org/officeDocument/2006/relationships/image" Target="../media/image260.png"/><Relationship Id="rId2" Type="http://schemas.openxmlformats.org/officeDocument/2006/relationships/image" Target="../media/image245.png"/><Relationship Id="rId16" Type="http://schemas.openxmlformats.org/officeDocument/2006/relationships/image" Target="../media/image259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5" Type="http://schemas.openxmlformats.org/officeDocument/2006/relationships/image" Target="../media/image248.png"/><Relationship Id="rId15" Type="http://schemas.openxmlformats.org/officeDocument/2006/relationships/image" Target="../media/image258.png"/><Relationship Id="rId10" Type="http://schemas.openxmlformats.org/officeDocument/2006/relationships/image" Target="../media/image253.png"/><Relationship Id="rId19" Type="http://schemas.openxmlformats.org/officeDocument/2006/relationships/image" Target="../media/image11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Relationship Id="rId14" Type="http://schemas.openxmlformats.org/officeDocument/2006/relationships/image" Target="../media/image2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2.png"/><Relationship Id="rId18" Type="http://schemas.openxmlformats.org/officeDocument/2006/relationships/image" Target="../media/image277.png"/><Relationship Id="rId26" Type="http://schemas.openxmlformats.org/officeDocument/2006/relationships/hyperlink" Target="https://aws.amazon.com/certification/certified-developer-associate/" TargetMode="External"/><Relationship Id="rId3" Type="http://schemas.openxmlformats.org/officeDocument/2006/relationships/image" Target="../media/image262.png"/><Relationship Id="rId21" Type="http://schemas.openxmlformats.org/officeDocument/2006/relationships/image" Target="../media/image10.png"/><Relationship Id="rId7" Type="http://schemas.openxmlformats.org/officeDocument/2006/relationships/image" Target="../media/image266.png"/><Relationship Id="rId12" Type="http://schemas.openxmlformats.org/officeDocument/2006/relationships/image" Target="../media/image271.png"/><Relationship Id="rId17" Type="http://schemas.openxmlformats.org/officeDocument/2006/relationships/image" Target="../media/image276.png"/><Relationship Id="rId25" Type="http://schemas.openxmlformats.org/officeDocument/2006/relationships/hyperlink" Target="https://aws.amazon.com/certification/certified-solutions-architect-associate/" TargetMode="External"/><Relationship Id="rId2" Type="http://schemas.openxmlformats.org/officeDocument/2006/relationships/image" Target="../media/image261.png"/><Relationship Id="rId16" Type="http://schemas.openxmlformats.org/officeDocument/2006/relationships/image" Target="../media/image275.png"/><Relationship Id="rId20" Type="http://schemas.openxmlformats.org/officeDocument/2006/relationships/image" Target="../media/image2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24" Type="http://schemas.openxmlformats.org/officeDocument/2006/relationships/hyperlink" Target="https://aws.amazon.com/certification/certified-cloud-practitioner/" TargetMode="External"/><Relationship Id="rId5" Type="http://schemas.openxmlformats.org/officeDocument/2006/relationships/image" Target="../media/image264.png"/><Relationship Id="rId15" Type="http://schemas.openxmlformats.org/officeDocument/2006/relationships/image" Target="../media/image274.png"/><Relationship Id="rId23" Type="http://schemas.openxmlformats.org/officeDocument/2006/relationships/image" Target="../media/image12.png"/><Relationship Id="rId28" Type="http://schemas.openxmlformats.org/officeDocument/2006/relationships/hyperlink" Target="https://aws.amazon.com/certification/certified-advanced-networking-specialty/" TargetMode="External"/><Relationship Id="rId10" Type="http://schemas.openxmlformats.org/officeDocument/2006/relationships/image" Target="../media/image269.png"/><Relationship Id="rId19" Type="http://schemas.openxmlformats.org/officeDocument/2006/relationships/image" Target="../media/image278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Relationship Id="rId14" Type="http://schemas.openxmlformats.org/officeDocument/2006/relationships/image" Target="../media/image273.png"/><Relationship Id="rId22" Type="http://schemas.openxmlformats.org/officeDocument/2006/relationships/image" Target="../media/image11.png"/><Relationship Id="rId27" Type="http://schemas.openxmlformats.org/officeDocument/2006/relationships/hyperlink" Target="https://aws.amazon.com/certification/certified-sysops-admin-associat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1.png"/><Relationship Id="rId18" Type="http://schemas.openxmlformats.org/officeDocument/2006/relationships/image" Target="../media/image296.png"/><Relationship Id="rId26" Type="http://schemas.openxmlformats.org/officeDocument/2006/relationships/image" Target="../media/image10.png"/><Relationship Id="rId3" Type="http://schemas.openxmlformats.org/officeDocument/2006/relationships/image" Target="../media/image281.png"/><Relationship Id="rId21" Type="http://schemas.openxmlformats.org/officeDocument/2006/relationships/image" Target="../media/image299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17" Type="http://schemas.openxmlformats.org/officeDocument/2006/relationships/image" Target="../media/image295.png"/><Relationship Id="rId25" Type="http://schemas.openxmlformats.org/officeDocument/2006/relationships/image" Target="../media/image303.png"/><Relationship Id="rId2" Type="http://schemas.openxmlformats.org/officeDocument/2006/relationships/image" Target="../media/image280.png"/><Relationship Id="rId16" Type="http://schemas.openxmlformats.org/officeDocument/2006/relationships/image" Target="../media/image294.png"/><Relationship Id="rId20" Type="http://schemas.openxmlformats.org/officeDocument/2006/relationships/image" Target="../media/image298.png"/><Relationship Id="rId29" Type="http://schemas.openxmlformats.org/officeDocument/2006/relationships/hyperlink" Target="https://aws.amazon.com/certification/certified-security-specialty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24" Type="http://schemas.openxmlformats.org/officeDocument/2006/relationships/image" Target="../media/image302.png"/><Relationship Id="rId5" Type="http://schemas.openxmlformats.org/officeDocument/2006/relationships/image" Target="../media/image283.png"/><Relationship Id="rId15" Type="http://schemas.openxmlformats.org/officeDocument/2006/relationships/image" Target="../media/image293.png"/><Relationship Id="rId23" Type="http://schemas.openxmlformats.org/officeDocument/2006/relationships/image" Target="../media/image301.png"/><Relationship Id="rId28" Type="http://schemas.openxmlformats.org/officeDocument/2006/relationships/image" Target="../media/image12.png"/><Relationship Id="rId10" Type="http://schemas.openxmlformats.org/officeDocument/2006/relationships/image" Target="../media/image288.png"/><Relationship Id="rId19" Type="http://schemas.openxmlformats.org/officeDocument/2006/relationships/image" Target="../media/image297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Relationship Id="rId22" Type="http://schemas.openxmlformats.org/officeDocument/2006/relationships/image" Target="../media/image300.png"/><Relationship Id="rId27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3.png"/><Relationship Id="rId18" Type="http://schemas.openxmlformats.org/officeDocument/2006/relationships/image" Target="../media/image10.png"/><Relationship Id="rId3" Type="http://schemas.openxmlformats.org/officeDocument/2006/relationships/image" Target="../media/image171.png"/><Relationship Id="rId21" Type="http://schemas.openxmlformats.org/officeDocument/2006/relationships/hyperlink" Target="https://aws.amazon.com/certification/certified-machine-learning-specialty/" TargetMode="External"/><Relationship Id="rId7" Type="http://schemas.openxmlformats.org/officeDocument/2006/relationships/image" Target="../media/image308.png"/><Relationship Id="rId12" Type="http://schemas.openxmlformats.org/officeDocument/2006/relationships/image" Target="../media/image312.png"/><Relationship Id="rId17" Type="http://schemas.openxmlformats.org/officeDocument/2006/relationships/image" Target="../media/image316.png"/><Relationship Id="rId2" Type="http://schemas.openxmlformats.org/officeDocument/2006/relationships/image" Target="../media/image304.png"/><Relationship Id="rId16" Type="http://schemas.openxmlformats.org/officeDocument/2006/relationships/image" Target="../media/image315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11" Type="http://schemas.openxmlformats.org/officeDocument/2006/relationships/image" Target="../media/image240.png"/><Relationship Id="rId5" Type="http://schemas.openxmlformats.org/officeDocument/2006/relationships/image" Target="../media/image306.png"/><Relationship Id="rId15" Type="http://schemas.openxmlformats.org/officeDocument/2006/relationships/image" Target="../media/image314.png"/><Relationship Id="rId10" Type="http://schemas.openxmlformats.org/officeDocument/2006/relationships/image" Target="../media/image311.png"/><Relationship Id="rId19" Type="http://schemas.openxmlformats.org/officeDocument/2006/relationships/image" Target="../media/image11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Relationship Id="rId14" Type="http://schemas.openxmlformats.org/officeDocument/2006/relationships/image" Target="../media/image1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320.png"/><Relationship Id="rId18" Type="http://schemas.openxmlformats.org/officeDocument/2006/relationships/image" Target="../media/image295.png"/><Relationship Id="rId26" Type="http://schemas.openxmlformats.org/officeDocument/2006/relationships/image" Target="../media/image303.png"/><Relationship Id="rId3" Type="http://schemas.openxmlformats.org/officeDocument/2006/relationships/image" Target="../media/image171.png"/><Relationship Id="rId21" Type="http://schemas.openxmlformats.org/officeDocument/2006/relationships/image" Target="../media/image298.png"/><Relationship Id="rId7" Type="http://schemas.openxmlformats.org/officeDocument/2006/relationships/image" Target="../media/image308.png"/><Relationship Id="rId12" Type="http://schemas.openxmlformats.org/officeDocument/2006/relationships/image" Target="../media/image233.png"/><Relationship Id="rId17" Type="http://schemas.openxmlformats.org/officeDocument/2006/relationships/image" Target="../media/image324.png"/><Relationship Id="rId25" Type="http://schemas.openxmlformats.org/officeDocument/2006/relationships/image" Target="../media/image327.png"/><Relationship Id="rId2" Type="http://schemas.openxmlformats.org/officeDocument/2006/relationships/image" Target="../media/image304.png"/><Relationship Id="rId16" Type="http://schemas.openxmlformats.org/officeDocument/2006/relationships/image" Target="../media/image323.png"/><Relationship Id="rId20" Type="http://schemas.openxmlformats.org/officeDocument/2006/relationships/image" Target="../media/image325.png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7.png"/><Relationship Id="rId11" Type="http://schemas.openxmlformats.org/officeDocument/2006/relationships/image" Target="../media/image319.png"/><Relationship Id="rId24" Type="http://schemas.openxmlformats.org/officeDocument/2006/relationships/image" Target="../media/image301.png"/><Relationship Id="rId5" Type="http://schemas.openxmlformats.org/officeDocument/2006/relationships/image" Target="../media/image173.png"/><Relationship Id="rId15" Type="http://schemas.openxmlformats.org/officeDocument/2006/relationships/image" Target="../media/image322.png"/><Relationship Id="rId23" Type="http://schemas.openxmlformats.org/officeDocument/2006/relationships/image" Target="../media/image300.png"/><Relationship Id="rId28" Type="http://schemas.openxmlformats.org/officeDocument/2006/relationships/image" Target="../media/image11.png"/><Relationship Id="rId10" Type="http://schemas.openxmlformats.org/officeDocument/2006/relationships/image" Target="../media/image311.png"/><Relationship Id="rId19" Type="http://schemas.openxmlformats.org/officeDocument/2006/relationships/image" Target="../media/image296.png"/><Relationship Id="rId4" Type="http://schemas.openxmlformats.org/officeDocument/2006/relationships/image" Target="../media/image317.png"/><Relationship Id="rId9" Type="http://schemas.openxmlformats.org/officeDocument/2006/relationships/image" Target="../media/image318.png"/><Relationship Id="rId14" Type="http://schemas.openxmlformats.org/officeDocument/2006/relationships/image" Target="../media/image321.png"/><Relationship Id="rId22" Type="http://schemas.openxmlformats.org/officeDocument/2006/relationships/image" Target="../media/image326.png"/><Relationship Id="rId27" Type="http://schemas.openxmlformats.org/officeDocument/2006/relationships/image" Target="../media/image10.png"/><Relationship Id="rId30" Type="http://schemas.openxmlformats.org/officeDocument/2006/relationships/hyperlink" Target="https://aws.amazon.com/certification/certified-alexa-skill-builder-specialty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320.png"/><Relationship Id="rId18" Type="http://schemas.openxmlformats.org/officeDocument/2006/relationships/image" Target="../media/image333.png"/><Relationship Id="rId3" Type="http://schemas.openxmlformats.org/officeDocument/2006/relationships/image" Target="../media/image171.png"/><Relationship Id="rId21" Type="http://schemas.openxmlformats.org/officeDocument/2006/relationships/image" Target="../media/image336.png"/><Relationship Id="rId7" Type="http://schemas.openxmlformats.org/officeDocument/2006/relationships/image" Target="../media/image308.png"/><Relationship Id="rId12" Type="http://schemas.openxmlformats.org/officeDocument/2006/relationships/image" Target="../media/image233.png"/><Relationship Id="rId17" Type="http://schemas.openxmlformats.org/officeDocument/2006/relationships/image" Target="../media/image332.png"/><Relationship Id="rId25" Type="http://schemas.openxmlformats.org/officeDocument/2006/relationships/hyperlink" Target="https://aws.amazon.com/certification/certified-data-analytics-specialty/" TargetMode="External"/><Relationship Id="rId2" Type="http://schemas.openxmlformats.org/officeDocument/2006/relationships/image" Target="../media/image304.png"/><Relationship Id="rId16" Type="http://schemas.openxmlformats.org/officeDocument/2006/relationships/image" Target="../media/image331.png"/><Relationship Id="rId20" Type="http://schemas.openxmlformats.org/officeDocument/2006/relationships/image" Target="../media/image3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7.png"/><Relationship Id="rId11" Type="http://schemas.openxmlformats.org/officeDocument/2006/relationships/image" Target="../media/image319.png"/><Relationship Id="rId24" Type="http://schemas.openxmlformats.org/officeDocument/2006/relationships/image" Target="../media/image12.png"/><Relationship Id="rId5" Type="http://schemas.openxmlformats.org/officeDocument/2006/relationships/image" Target="../media/image173.png"/><Relationship Id="rId15" Type="http://schemas.openxmlformats.org/officeDocument/2006/relationships/image" Target="../media/image330.png"/><Relationship Id="rId23" Type="http://schemas.openxmlformats.org/officeDocument/2006/relationships/image" Target="../media/image11.png"/><Relationship Id="rId10" Type="http://schemas.openxmlformats.org/officeDocument/2006/relationships/image" Target="../media/image311.png"/><Relationship Id="rId19" Type="http://schemas.openxmlformats.org/officeDocument/2006/relationships/image" Target="../media/image334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Relationship Id="rId14" Type="http://schemas.openxmlformats.org/officeDocument/2006/relationships/image" Target="../media/image329.png"/><Relationship Id="rId2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13" Type="http://schemas.openxmlformats.org/officeDocument/2006/relationships/image" Target="../media/image313.png"/><Relationship Id="rId18" Type="http://schemas.openxmlformats.org/officeDocument/2006/relationships/image" Target="../media/image296.png"/><Relationship Id="rId26" Type="http://schemas.openxmlformats.org/officeDocument/2006/relationships/image" Target="../media/image10.png"/><Relationship Id="rId3" Type="http://schemas.openxmlformats.org/officeDocument/2006/relationships/image" Target="../media/image171.png"/><Relationship Id="rId21" Type="http://schemas.openxmlformats.org/officeDocument/2006/relationships/image" Target="../media/image326.png"/><Relationship Id="rId7" Type="http://schemas.openxmlformats.org/officeDocument/2006/relationships/image" Target="../media/image308.png"/><Relationship Id="rId12" Type="http://schemas.openxmlformats.org/officeDocument/2006/relationships/image" Target="../media/image312.png"/><Relationship Id="rId17" Type="http://schemas.openxmlformats.org/officeDocument/2006/relationships/image" Target="../media/image295.png"/><Relationship Id="rId25" Type="http://schemas.openxmlformats.org/officeDocument/2006/relationships/image" Target="../media/image303.png"/><Relationship Id="rId2" Type="http://schemas.openxmlformats.org/officeDocument/2006/relationships/image" Target="../media/image304.png"/><Relationship Id="rId16" Type="http://schemas.openxmlformats.org/officeDocument/2006/relationships/image" Target="../media/image208.png"/><Relationship Id="rId20" Type="http://schemas.openxmlformats.org/officeDocument/2006/relationships/image" Target="../media/image298.png"/><Relationship Id="rId29" Type="http://schemas.openxmlformats.org/officeDocument/2006/relationships/hyperlink" Target="https://aws.amazon.com/certification/certified-database-specialty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11" Type="http://schemas.openxmlformats.org/officeDocument/2006/relationships/image" Target="../media/image240.png"/><Relationship Id="rId24" Type="http://schemas.openxmlformats.org/officeDocument/2006/relationships/image" Target="../media/image342.png"/><Relationship Id="rId5" Type="http://schemas.openxmlformats.org/officeDocument/2006/relationships/image" Target="../media/image306.png"/><Relationship Id="rId15" Type="http://schemas.openxmlformats.org/officeDocument/2006/relationships/image" Target="../media/image340.png"/><Relationship Id="rId23" Type="http://schemas.openxmlformats.org/officeDocument/2006/relationships/image" Target="../media/image301.png"/><Relationship Id="rId28" Type="http://schemas.openxmlformats.org/officeDocument/2006/relationships/image" Target="../media/image12.png"/><Relationship Id="rId10" Type="http://schemas.openxmlformats.org/officeDocument/2006/relationships/image" Target="../media/image311.png"/><Relationship Id="rId19" Type="http://schemas.openxmlformats.org/officeDocument/2006/relationships/image" Target="../media/image341.png"/><Relationship Id="rId4" Type="http://schemas.openxmlformats.org/officeDocument/2006/relationships/image" Target="../media/image337.png"/><Relationship Id="rId9" Type="http://schemas.openxmlformats.org/officeDocument/2006/relationships/image" Target="../media/image339.png"/><Relationship Id="rId14" Type="http://schemas.openxmlformats.org/officeDocument/2006/relationships/image" Target="../media/image206.png"/><Relationship Id="rId22" Type="http://schemas.openxmlformats.org/officeDocument/2006/relationships/image" Target="../media/image300.png"/><Relationship Id="rId27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kb.epam.com/display/GDOKB/Open+Source+Cloud+Enablers#1094354272412c261a25844aa7afd11c2745318c0c" TargetMode="External"/><Relationship Id="rId2" Type="http://schemas.openxmlformats.org/officeDocument/2006/relationships/image" Target="../media/image343.jpeg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pxhere.com/en/photo/1333007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jpeg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6.png"/><Relationship Id="rId18" Type="http://schemas.openxmlformats.org/officeDocument/2006/relationships/image" Target="../media/image296.png"/><Relationship Id="rId26" Type="http://schemas.openxmlformats.org/officeDocument/2006/relationships/image" Target="../media/image10.png"/><Relationship Id="rId39" Type="http://schemas.openxmlformats.org/officeDocument/2006/relationships/image" Target="../media/image361.png"/><Relationship Id="rId21" Type="http://schemas.openxmlformats.org/officeDocument/2006/relationships/image" Target="../media/image350.png"/><Relationship Id="rId34" Type="http://schemas.openxmlformats.org/officeDocument/2006/relationships/image" Target="../media/image356.png"/><Relationship Id="rId42" Type="http://schemas.openxmlformats.org/officeDocument/2006/relationships/image" Target="../media/image364.png"/><Relationship Id="rId7" Type="http://schemas.openxmlformats.org/officeDocument/2006/relationships/image" Target="../media/image308.png"/><Relationship Id="rId2" Type="http://schemas.openxmlformats.org/officeDocument/2006/relationships/image" Target="../media/image304.png"/><Relationship Id="rId16" Type="http://schemas.openxmlformats.org/officeDocument/2006/relationships/image" Target="../media/image315.png"/><Relationship Id="rId20" Type="http://schemas.openxmlformats.org/officeDocument/2006/relationships/image" Target="../media/image298.png"/><Relationship Id="rId29" Type="http://schemas.openxmlformats.org/officeDocument/2006/relationships/image" Target="../media/image351.png"/><Relationship Id="rId41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11" Type="http://schemas.openxmlformats.org/officeDocument/2006/relationships/image" Target="../media/image179.png"/><Relationship Id="rId24" Type="http://schemas.openxmlformats.org/officeDocument/2006/relationships/image" Target="../media/image302.png"/><Relationship Id="rId32" Type="http://schemas.openxmlformats.org/officeDocument/2006/relationships/image" Target="../media/image354.png"/><Relationship Id="rId37" Type="http://schemas.openxmlformats.org/officeDocument/2006/relationships/image" Target="../media/image359.png"/><Relationship Id="rId40" Type="http://schemas.openxmlformats.org/officeDocument/2006/relationships/image" Target="../media/image362.png"/><Relationship Id="rId5" Type="http://schemas.openxmlformats.org/officeDocument/2006/relationships/image" Target="../media/image173.png"/><Relationship Id="rId15" Type="http://schemas.openxmlformats.org/officeDocument/2006/relationships/image" Target="../media/image348.png"/><Relationship Id="rId23" Type="http://schemas.openxmlformats.org/officeDocument/2006/relationships/image" Target="../media/image301.png"/><Relationship Id="rId28" Type="http://schemas.openxmlformats.org/officeDocument/2006/relationships/image" Target="../media/image12.png"/><Relationship Id="rId36" Type="http://schemas.openxmlformats.org/officeDocument/2006/relationships/image" Target="../media/image358.png"/><Relationship Id="rId10" Type="http://schemas.openxmlformats.org/officeDocument/2006/relationships/image" Target="../media/image178.png"/><Relationship Id="rId19" Type="http://schemas.openxmlformats.org/officeDocument/2006/relationships/image" Target="../media/image349.png"/><Relationship Id="rId31" Type="http://schemas.openxmlformats.org/officeDocument/2006/relationships/image" Target="../media/image353.png"/><Relationship Id="rId44" Type="http://schemas.openxmlformats.org/officeDocument/2006/relationships/image" Target="../media/image366.png"/><Relationship Id="rId4" Type="http://schemas.openxmlformats.org/officeDocument/2006/relationships/image" Target="../media/image305.png"/><Relationship Id="rId9" Type="http://schemas.openxmlformats.org/officeDocument/2006/relationships/image" Target="../media/image345.png"/><Relationship Id="rId14" Type="http://schemas.openxmlformats.org/officeDocument/2006/relationships/image" Target="../media/image347.png"/><Relationship Id="rId22" Type="http://schemas.openxmlformats.org/officeDocument/2006/relationships/image" Target="../media/image300.png"/><Relationship Id="rId27" Type="http://schemas.openxmlformats.org/officeDocument/2006/relationships/image" Target="../media/image11.png"/><Relationship Id="rId30" Type="http://schemas.openxmlformats.org/officeDocument/2006/relationships/image" Target="../media/image352.png"/><Relationship Id="rId35" Type="http://schemas.openxmlformats.org/officeDocument/2006/relationships/image" Target="../media/image357.png"/><Relationship Id="rId43" Type="http://schemas.openxmlformats.org/officeDocument/2006/relationships/image" Target="../media/image365.png"/><Relationship Id="rId8" Type="http://schemas.openxmlformats.org/officeDocument/2006/relationships/image" Target="../media/image309.png"/><Relationship Id="rId3" Type="http://schemas.openxmlformats.org/officeDocument/2006/relationships/image" Target="../media/image171.png"/><Relationship Id="rId12" Type="http://schemas.openxmlformats.org/officeDocument/2006/relationships/image" Target="../media/image240.png"/><Relationship Id="rId17" Type="http://schemas.openxmlformats.org/officeDocument/2006/relationships/image" Target="../media/image295.png"/><Relationship Id="rId25" Type="http://schemas.openxmlformats.org/officeDocument/2006/relationships/image" Target="../media/image303.png"/><Relationship Id="rId33" Type="http://schemas.openxmlformats.org/officeDocument/2006/relationships/image" Target="../media/image355.png"/><Relationship Id="rId38" Type="http://schemas.openxmlformats.org/officeDocument/2006/relationships/image" Target="../media/image360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8.png"/><Relationship Id="rId18" Type="http://schemas.openxmlformats.org/officeDocument/2006/relationships/image" Target="../media/image383.png"/><Relationship Id="rId26" Type="http://schemas.openxmlformats.org/officeDocument/2006/relationships/image" Target="../media/image391.png"/><Relationship Id="rId21" Type="http://schemas.openxmlformats.org/officeDocument/2006/relationships/image" Target="../media/image386.png"/><Relationship Id="rId34" Type="http://schemas.openxmlformats.org/officeDocument/2006/relationships/image" Target="../media/image396.png"/><Relationship Id="rId7" Type="http://schemas.openxmlformats.org/officeDocument/2006/relationships/image" Target="../media/image372.png"/><Relationship Id="rId12" Type="http://schemas.openxmlformats.org/officeDocument/2006/relationships/image" Target="../media/image377.png"/><Relationship Id="rId17" Type="http://schemas.openxmlformats.org/officeDocument/2006/relationships/image" Target="../media/image382.png"/><Relationship Id="rId25" Type="http://schemas.openxmlformats.org/officeDocument/2006/relationships/image" Target="../media/image390.png"/><Relationship Id="rId33" Type="http://schemas.openxmlformats.org/officeDocument/2006/relationships/image" Target="../media/image395.png"/><Relationship Id="rId38" Type="http://schemas.openxmlformats.org/officeDocument/2006/relationships/image" Target="../media/image400.png"/><Relationship Id="rId2" Type="http://schemas.openxmlformats.org/officeDocument/2006/relationships/image" Target="../media/image367.png"/><Relationship Id="rId16" Type="http://schemas.openxmlformats.org/officeDocument/2006/relationships/image" Target="../media/image381.png"/><Relationship Id="rId20" Type="http://schemas.openxmlformats.org/officeDocument/2006/relationships/image" Target="../media/image385.png"/><Relationship Id="rId29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11" Type="http://schemas.openxmlformats.org/officeDocument/2006/relationships/image" Target="../media/image376.png"/><Relationship Id="rId24" Type="http://schemas.openxmlformats.org/officeDocument/2006/relationships/image" Target="../media/image389.png"/><Relationship Id="rId32" Type="http://schemas.openxmlformats.org/officeDocument/2006/relationships/image" Target="../media/image12.png"/><Relationship Id="rId37" Type="http://schemas.openxmlformats.org/officeDocument/2006/relationships/image" Target="../media/image399.png"/><Relationship Id="rId5" Type="http://schemas.openxmlformats.org/officeDocument/2006/relationships/image" Target="../media/image370.png"/><Relationship Id="rId15" Type="http://schemas.openxmlformats.org/officeDocument/2006/relationships/image" Target="../media/image380.png"/><Relationship Id="rId23" Type="http://schemas.openxmlformats.org/officeDocument/2006/relationships/image" Target="../media/image388.png"/><Relationship Id="rId28" Type="http://schemas.openxmlformats.org/officeDocument/2006/relationships/image" Target="../media/image393.png"/><Relationship Id="rId36" Type="http://schemas.openxmlformats.org/officeDocument/2006/relationships/image" Target="../media/image398.png"/><Relationship Id="rId10" Type="http://schemas.openxmlformats.org/officeDocument/2006/relationships/image" Target="../media/image375.png"/><Relationship Id="rId19" Type="http://schemas.openxmlformats.org/officeDocument/2006/relationships/image" Target="../media/image384.png"/><Relationship Id="rId31" Type="http://schemas.openxmlformats.org/officeDocument/2006/relationships/image" Target="../media/image11.png"/><Relationship Id="rId4" Type="http://schemas.openxmlformats.org/officeDocument/2006/relationships/image" Target="../media/image369.png"/><Relationship Id="rId9" Type="http://schemas.openxmlformats.org/officeDocument/2006/relationships/image" Target="../media/image374.png"/><Relationship Id="rId14" Type="http://schemas.openxmlformats.org/officeDocument/2006/relationships/image" Target="../media/image379.png"/><Relationship Id="rId22" Type="http://schemas.openxmlformats.org/officeDocument/2006/relationships/image" Target="../media/image387.png"/><Relationship Id="rId27" Type="http://schemas.openxmlformats.org/officeDocument/2006/relationships/image" Target="../media/image392.png"/><Relationship Id="rId30" Type="http://schemas.openxmlformats.org/officeDocument/2006/relationships/image" Target="../media/image10.png"/><Relationship Id="rId35" Type="http://schemas.openxmlformats.org/officeDocument/2006/relationships/image" Target="../media/image397.png"/><Relationship Id="rId8" Type="http://schemas.openxmlformats.org/officeDocument/2006/relationships/image" Target="../media/image373.png"/><Relationship Id="rId3" Type="http://schemas.openxmlformats.org/officeDocument/2006/relationships/image" Target="../media/image3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11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13" Type="http://schemas.openxmlformats.org/officeDocument/2006/relationships/image" Target="../media/image409.png"/><Relationship Id="rId18" Type="http://schemas.openxmlformats.org/officeDocument/2006/relationships/image" Target="../media/image414.png"/><Relationship Id="rId3" Type="http://schemas.openxmlformats.org/officeDocument/2006/relationships/image" Target="../media/image69.png"/><Relationship Id="rId21" Type="http://schemas.openxmlformats.org/officeDocument/2006/relationships/image" Target="../media/image10.png"/><Relationship Id="rId7" Type="http://schemas.openxmlformats.org/officeDocument/2006/relationships/image" Target="../media/image404.png"/><Relationship Id="rId12" Type="http://schemas.openxmlformats.org/officeDocument/2006/relationships/image" Target="../media/image78.png"/><Relationship Id="rId17" Type="http://schemas.openxmlformats.org/officeDocument/2006/relationships/image" Target="../media/image413.png"/><Relationship Id="rId2" Type="http://schemas.openxmlformats.org/officeDocument/2006/relationships/image" Target="../media/image401.png"/><Relationship Id="rId16" Type="http://schemas.openxmlformats.org/officeDocument/2006/relationships/image" Target="../media/image412.png"/><Relationship Id="rId20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.png"/><Relationship Id="rId11" Type="http://schemas.openxmlformats.org/officeDocument/2006/relationships/image" Target="../media/image408.png"/><Relationship Id="rId24" Type="http://schemas.openxmlformats.org/officeDocument/2006/relationships/hyperlink" Target="https://www.aws.training/certification" TargetMode="External"/><Relationship Id="rId5" Type="http://schemas.openxmlformats.org/officeDocument/2006/relationships/image" Target="../media/image402.png"/><Relationship Id="rId15" Type="http://schemas.openxmlformats.org/officeDocument/2006/relationships/image" Target="../media/image411.png"/><Relationship Id="rId23" Type="http://schemas.openxmlformats.org/officeDocument/2006/relationships/image" Target="../media/image12.png"/><Relationship Id="rId10" Type="http://schemas.openxmlformats.org/officeDocument/2006/relationships/image" Target="../media/image407.png"/><Relationship Id="rId19" Type="http://schemas.openxmlformats.org/officeDocument/2006/relationships/image" Target="../media/image415.png"/><Relationship Id="rId4" Type="http://schemas.openxmlformats.org/officeDocument/2006/relationships/image" Target="../media/image70.png"/><Relationship Id="rId9" Type="http://schemas.openxmlformats.org/officeDocument/2006/relationships/image" Target="../media/image406.png"/><Relationship Id="rId14" Type="http://schemas.openxmlformats.org/officeDocument/2006/relationships/image" Target="../media/image410.png"/><Relationship Id="rId2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2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12" Type="http://schemas.openxmlformats.org/officeDocument/2006/relationships/image" Target="../media/image11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0.png"/><Relationship Id="rId11" Type="http://schemas.openxmlformats.org/officeDocument/2006/relationships/image" Target="../media/image10.png"/><Relationship Id="rId5" Type="http://schemas.openxmlformats.org/officeDocument/2006/relationships/image" Target="../media/image389.png"/><Relationship Id="rId15" Type="http://schemas.openxmlformats.org/officeDocument/2006/relationships/hyperlink" Target="https://www.aws.training/certification" TargetMode="External"/><Relationship Id="rId10" Type="http://schemas.openxmlformats.org/officeDocument/2006/relationships/image" Target="../media/image39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hyperlink" Target="https://aws.amazon.com/certification/certification-prep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0.png"/><Relationship Id="rId3" Type="http://schemas.openxmlformats.org/officeDocument/2006/relationships/image" Target="../media/image417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123.png"/><Relationship Id="rId16" Type="http://schemas.openxmlformats.org/officeDocument/2006/relationships/image" Target="../media/image137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8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19" Type="http://schemas.openxmlformats.org/officeDocument/2006/relationships/image" Target="../media/image1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386.png"/><Relationship Id="rId26" Type="http://schemas.openxmlformats.org/officeDocument/2006/relationships/image" Target="../media/image442.png"/><Relationship Id="rId39" Type="http://schemas.openxmlformats.org/officeDocument/2006/relationships/hyperlink" Target="https://aws.amazon.com/premiumsupport/plans/" TargetMode="External"/><Relationship Id="rId21" Type="http://schemas.openxmlformats.org/officeDocument/2006/relationships/image" Target="../media/image437.png"/><Relationship Id="rId34" Type="http://schemas.openxmlformats.org/officeDocument/2006/relationships/hyperlink" Target="https://aws.amazon.com/training/course-descriptions/cloud-practitioner-essentials-classroom/" TargetMode="External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17" Type="http://schemas.openxmlformats.org/officeDocument/2006/relationships/image" Target="../media/image434.png"/><Relationship Id="rId25" Type="http://schemas.openxmlformats.org/officeDocument/2006/relationships/image" Target="../media/image441.png"/><Relationship Id="rId33" Type="http://schemas.openxmlformats.org/officeDocument/2006/relationships/hyperlink" Target="https://aws.amazon.com/certification/get-certified-virtual-and-digital-training/" TargetMode="External"/><Relationship Id="rId38" Type="http://schemas.openxmlformats.org/officeDocument/2006/relationships/hyperlink" Target="http://d1.awsstatic.com/whitepapers/aws_pricing_overview.pdf" TargetMode="External"/><Relationship Id="rId2" Type="http://schemas.openxmlformats.org/officeDocument/2006/relationships/image" Target="../media/image419.png"/><Relationship Id="rId16" Type="http://schemas.openxmlformats.org/officeDocument/2006/relationships/image" Target="../media/image433.png"/><Relationship Id="rId20" Type="http://schemas.openxmlformats.org/officeDocument/2006/relationships/image" Target="../media/image436.png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24" Type="http://schemas.openxmlformats.org/officeDocument/2006/relationships/image" Target="../media/image440.png"/><Relationship Id="rId32" Type="http://schemas.openxmlformats.org/officeDocument/2006/relationships/hyperlink" Target="https://aws.amazon.com/whitepapers/?whitepapers-main.sort-by=item.additionalFields.sortDate&amp;whitepapers-main.sort-order=desc" TargetMode="External"/><Relationship Id="rId37" Type="http://schemas.openxmlformats.org/officeDocument/2006/relationships/hyperlink" Target="https://d0.awsstatic.com/whitepapers/aws-overview.pdf" TargetMode="External"/><Relationship Id="rId5" Type="http://schemas.openxmlformats.org/officeDocument/2006/relationships/image" Target="../media/image422.png"/><Relationship Id="rId15" Type="http://schemas.openxmlformats.org/officeDocument/2006/relationships/image" Target="../media/image432.png"/><Relationship Id="rId23" Type="http://schemas.openxmlformats.org/officeDocument/2006/relationships/image" Target="../media/image439.png"/><Relationship Id="rId28" Type="http://schemas.openxmlformats.org/officeDocument/2006/relationships/image" Target="../media/image11.png"/><Relationship Id="rId36" Type="http://schemas.openxmlformats.org/officeDocument/2006/relationships/hyperlink" Target="https://aws.amazon.com/training/path-cloudpractitioner/" TargetMode="External"/><Relationship Id="rId10" Type="http://schemas.openxmlformats.org/officeDocument/2006/relationships/image" Target="../media/image427.png"/><Relationship Id="rId19" Type="http://schemas.openxmlformats.org/officeDocument/2006/relationships/image" Target="../media/image435.png"/><Relationship Id="rId31" Type="http://schemas.openxmlformats.org/officeDocument/2006/relationships/hyperlink" Target="https://d1.awsstatic.com/training-and-certification/docs-cloud-practitioner/AWS-Certified-Cloud-Practitioner_Sample-Questions.pdf" TargetMode="External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Relationship Id="rId22" Type="http://schemas.openxmlformats.org/officeDocument/2006/relationships/image" Target="../media/image438.png"/><Relationship Id="rId27" Type="http://schemas.openxmlformats.org/officeDocument/2006/relationships/image" Target="../media/image10.png"/><Relationship Id="rId30" Type="http://schemas.openxmlformats.org/officeDocument/2006/relationships/hyperlink" Target="https://d1.awsstatic.com/training-and-certification/docs-cloud-practitioner/AWS-Certified-Cloud-Practitioner_Exam-Guide.pdf" TargetMode="External"/><Relationship Id="rId35" Type="http://schemas.openxmlformats.org/officeDocument/2006/relationships/hyperlink" Target="https://aws.amazon.com/training/course-descriptions/cloud-practitioner-essentials/" TargetMode="External"/><Relationship Id="rId8" Type="http://schemas.openxmlformats.org/officeDocument/2006/relationships/image" Target="../media/image425.png"/><Relationship Id="rId3" Type="http://schemas.openxmlformats.org/officeDocument/2006/relationships/image" Target="../media/image4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1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image" Target="../media/image10.png"/><Relationship Id="rId16" Type="http://schemas.openxmlformats.org/officeDocument/2006/relationships/image" Target="../media/image444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2.png"/><Relationship Id="rId9" Type="http://schemas.openxmlformats.org/officeDocument/2006/relationships/image" Target="../media/image443.png"/><Relationship Id="rId14" Type="http://schemas.openxmlformats.org/officeDocument/2006/relationships/image" Target="../media/image163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1.png"/><Relationship Id="rId18" Type="http://schemas.openxmlformats.org/officeDocument/2006/relationships/image" Target="../media/image387.png"/><Relationship Id="rId26" Type="http://schemas.openxmlformats.org/officeDocument/2006/relationships/image" Target="../media/image10.png"/><Relationship Id="rId39" Type="http://schemas.openxmlformats.org/officeDocument/2006/relationships/hyperlink" Target="https://aws.amazon.com/rds/faqs/" TargetMode="External"/><Relationship Id="rId21" Type="http://schemas.openxmlformats.org/officeDocument/2006/relationships/image" Target="../media/image390.png"/><Relationship Id="rId34" Type="http://schemas.openxmlformats.org/officeDocument/2006/relationships/hyperlink" Target="https://aws.amazon.com/training/path-architecting/" TargetMode="External"/><Relationship Id="rId42" Type="http://schemas.openxmlformats.org/officeDocument/2006/relationships/hyperlink" Target="https://aws.amazon.com/architecture/well-architected/" TargetMode="External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6" Type="http://schemas.openxmlformats.org/officeDocument/2006/relationships/image" Target="../media/image447.png"/><Relationship Id="rId29" Type="http://schemas.openxmlformats.org/officeDocument/2006/relationships/hyperlink" Target="https://d1.awsstatic.com/training-and-certification/docs-sa-assoc/AWS-Certified-Solutions-Architect-Associate_Exam-Guide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24" Type="http://schemas.openxmlformats.org/officeDocument/2006/relationships/image" Target="../media/image393.png"/><Relationship Id="rId32" Type="http://schemas.openxmlformats.org/officeDocument/2006/relationships/hyperlink" Target="https://aws.amazon.com/training/course-descriptions/architect/" TargetMode="External"/><Relationship Id="rId37" Type="http://schemas.openxmlformats.org/officeDocument/2006/relationships/hyperlink" Target="https://aws.amazon.com/vpc/faqs/" TargetMode="External"/><Relationship Id="rId40" Type="http://schemas.openxmlformats.org/officeDocument/2006/relationships/hyperlink" Target="https://aws.amazon.com/sqs/faqs/" TargetMode="External"/><Relationship Id="rId45" Type="http://schemas.openxmlformats.org/officeDocument/2006/relationships/hyperlink" Target="https://aws.amazon.com/certification/get-certified-virtual-and-digital-training/" TargetMode="External"/><Relationship Id="rId5" Type="http://schemas.openxmlformats.org/officeDocument/2006/relationships/image" Target="../media/image173.png"/><Relationship Id="rId15" Type="http://schemas.openxmlformats.org/officeDocument/2006/relationships/image" Target="../media/image183.png"/><Relationship Id="rId23" Type="http://schemas.openxmlformats.org/officeDocument/2006/relationships/image" Target="../media/image392.png"/><Relationship Id="rId28" Type="http://schemas.openxmlformats.org/officeDocument/2006/relationships/image" Target="../media/image12.png"/><Relationship Id="rId36" Type="http://schemas.openxmlformats.org/officeDocument/2006/relationships/hyperlink" Target="https://aws.amazon.com/s3/faqs/" TargetMode="External"/><Relationship Id="rId10" Type="http://schemas.openxmlformats.org/officeDocument/2006/relationships/image" Target="../media/image178.png"/><Relationship Id="rId19" Type="http://schemas.openxmlformats.org/officeDocument/2006/relationships/image" Target="../media/image388.png"/><Relationship Id="rId31" Type="http://schemas.openxmlformats.org/officeDocument/2006/relationships/hyperlink" Target="https://aws.amazon.com/training/course-descriptions/essentials/" TargetMode="External"/><Relationship Id="rId44" Type="http://schemas.openxmlformats.org/officeDocument/2006/relationships/hyperlink" Target="https://www.aws.training/Details/Curriculum?id=20685" TargetMode="External"/><Relationship Id="rId4" Type="http://schemas.openxmlformats.org/officeDocument/2006/relationships/image" Target="../media/image172.png"/><Relationship Id="rId9" Type="http://schemas.openxmlformats.org/officeDocument/2006/relationships/image" Target="../media/image445.png"/><Relationship Id="rId14" Type="http://schemas.openxmlformats.org/officeDocument/2006/relationships/image" Target="../media/image446.png"/><Relationship Id="rId22" Type="http://schemas.openxmlformats.org/officeDocument/2006/relationships/image" Target="../media/image391.png"/><Relationship Id="rId27" Type="http://schemas.openxmlformats.org/officeDocument/2006/relationships/image" Target="../media/image11.png"/><Relationship Id="rId30" Type="http://schemas.openxmlformats.org/officeDocument/2006/relationships/hyperlink" Target="https://d1.awsstatic.com/training-and-certification/docs-sa-assoc/AWS-Certified-Solutions-Architect-Associate_Sample-Questions.pdf" TargetMode="External"/><Relationship Id="rId35" Type="http://schemas.openxmlformats.org/officeDocument/2006/relationships/hyperlink" Target="https://aws.amazon.com/ec2/faqs/" TargetMode="External"/><Relationship Id="rId43" Type="http://schemas.openxmlformats.org/officeDocument/2006/relationships/hyperlink" Target="https://www.aws.training/SessionSearch?pageNumber=1&amp;courseId=10006" TargetMode="External"/><Relationship Id="rId8" Type="http://schemas.openxmlformats.org/officeDocument/2006/relationships/image" Target="../media/image338.png"/><Relationship Id="rId3" Type="http://schemas.openxmlformats.org/officeDocument/2006/relationships/image" Target="../media/image171.png"/><Relationship Id="rId12" Type="http://schemas.openxmlformats.org/officeDocument/2006/relationships/image" Target="../media/image180.png"/><Relationship Id="rId17" Type="http://schemas.openxmlformats.org/officeDocument/2006/relationships/image" Target="../media/image386.png"/><Relationship Id="rId25" Type="http://schemas.openxmlformats.org/officeDocument/2006/relationships/image" Target="../media/image394.png"/><Relationship Id="rId33" Type="http://schemas.openxmlformats.org/officeDocument/2006/relationships/hyperlink" Target="https://aws.amazon.com/training/course-descriptions/architecting-aws-accelerator/" TargetMode="External"/><Relationship Id="rId38" Type="http://schemas.openxmlformats.org/officeDocument/2006/relationships/hyperlink" Target="https://aws.amazon.com/route53/faqs/" TargetMode="External"/><Relationship Id="rId20" Type="http://schemas.openxmlformats.org/officeDocument/2006/relationships/image" Target="../media/image389.png"/><Relationship Id="rId41" Type="http://schemas.openxmlformats.org/officeDocument/2006/relationships/hyperlink" Target="https://aws.amazon.com/faqs/" TargetMode="Externa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0.png"/><Relationship Id="rId18" Type="http://schemas.openxmlformats.org/officeDocument/2006/relationships/image" Target="../media/image455.png"/><Relationship Id="rId26" Type="http://schemas.openxmlformats.org/officeDocument/2006/relationships/image" Target="../media/image463.png"/><Relationship Id="rId39" Type="http://schemas.openxmlformats.org/officeDocument/2006/relationships/hyperlink" Target="https://aws.amazon.com/route53/faqs/" TargetMode="External"/><Relationship Id="rId21" Type="http://schemas.openxmlformats.org/officeDocument/2006/relationships/image" Target="../media/image458.png"/><Relationship Id="rId34" Type="http://schemas.openxmlformats.org/officeDocument/2006/relationships/hyperlink" Target="https://www.aws.training/SessionSearch?pageNumber=1&amp;courseId=10020" TargetMode="External"/><Relationship Id="rId42" Type="http://schemas.openxmlformats.org/officeDocument/2006/relationships/hyperlink" Target="https://aws.amazon.com/faqs/" TargetMode="External"/><Relationship Id="rId47" Type="http://schemas.openxmlformats.org/officeDocument/2006/relationships/hyperlink" Target="https://d0.awsstatic.com/whitepapers/Backup_Archive_and_Restore_Approaches_Using_AWS.pdf" TargetMode="External"/><Relationship Id="rId50" Type="http://schemas.openxmlformats.org/officeDocument/2006/relationships/hyperlink" Target="https://aws.amazon.com/whitepapers/?whitepapers-main.sort-by=item.additionalFields.sortDate&amp;whitepapers-main.sort-order=desc" TargetMode="External"/><Relationship Id="rId7" Type="http://schemas.openxmlformats.org/officeDocument/2006/relationships/image" Target="../media/image439.png"/><Relationship Id="rId2" Type="http://schemas.openxmlformats.org/officeDocument/2006/relationships/image" Target="../media/image386.png"/><Relationship Id="rId16" Type="http://schemas.openxmlformats.org/officeDocument/2006/relationships/image" Target="../media/image453.png"/><Relationship Id="rId29" Type="http://schemas.openxmlformats.org/officeDocument/2006/relationships/image" Target="../media/image12.png"/><Relationship Id="rId11" Type="http://schemas.openxmlformats.org/officeDocument/2006/relationships/image" Target="../media/image448.png"/><Relationship Id="rId24" Type="http://schemas.openxmlformats.org/officeDocument/2006/relationships/image" Target="../media/image461.png"/><Relationship Id="rId32" Type="http://schemas.openxmlformats.org/officeDocument/2006/relationships/hyperlink" Target="https://www.amazon.com/Certified-SysOps-Administrator-Official-Study/dp/1119377420" TargetMode="External"/><Relationship Id="rId37" Type="http://schemas.openxmlformats.org/officeDocument/2006/relationships/hyperlink" Target="https://aws.amazon.com/s3/faqs/" TargetMode="External"/><Relationship Id="rId40" Type="http://schemas.openxmlformats.org/officeDocument/2006/relationships/hyperlink" Target="https://aws.amazon.com/rds/faqs/" TargetMode="External"/><Relationship Id="rId45" Type="http://schemas.openxmlformats.org/officeDocument/2006/relationships/hyperlink" Target="https://d0.awsstatic.com/whitepapers/architecture/AWS_Well-Architected_Framework.pdf" TargetMode="External"/><Relationship Id="rId53" Type="http://schemas.openxmlformats.org/officeDocument/2006/relationships/hyperlink" Target="https://aws.amazon.com/certification/get-certified-virtual-and-digital-training/" TargetMode="External"/><Relationship Id="rId5" Type="http://schemas.openxmlformats.org/officeDocument/2006/relationships/image" Target="../media/image437.png"/><Relationship Id="rId10" Type="http://schemas.openxmlformats.org/officeDocument/2006/relationships/image" Target="../media/image442.png"/><Relationship Id="rId19" Type="http://schemas.openxmlformats.org/officeDocument/2006/relationships/image" Target="../media/image456.png"/><Relationship Id="rId31" Type="http://schemas.openxmlformats.org/officeDocument/2006/relationships/hyperlink" Target="https://d1.awsstatic.com/training-and-certification/docs-sysops-associate/AWS-Certified-SysOps-Administrator-Associate_Sample-Questions.pdf" TargetMode="External"/><Relationship Id="rId44" Type="http://schemas.openxmlformats.org/officeDocument/2006/relationships/hyperlink" Target="http://d0.awsstatic.com/whitepapers/Security/AWS%20Security%20Whitepaper.pdf" TargetMode="External"/><Relationship Id="rId52" Type="http://schemas.openxmlformats.org/officeDocument/2006/relationships/hyperlink" Target="https://www.aws.training/Details/Video?id=27486" TargetMode="External"/><Relationship Id="rId4" Type="http://schemas.openxmlformats.org/officeDocument/2006/relationships/image" Target="../media/image436.png"/><Relationship Id="rId9" Type="http://schemas.openxmlformats.org/officeDocument/2006/relationships/image" Target="../media/image441.png"/><Relationship Id="rId14" Type="http://schemas.openxmlformats.org/officeDocument/2006/relationships/image" Target="../media/image451.png"/><Relationship Id="rId22" Type="http://schemas.openxmlformats.org/officeDocument/2006/relationships/image" Target="../media/image459.png"/><Relationship Id="rId27" Type="http://schemas.openxmlformats.org/officeDocument/2006/relationships/image" Target="../media/image10.png"/><Relationship Id="rId30" Type="http://schemas.openxmlformats.org/officeDocument/2006/relationships/hyperlink" Target="https://d1.awsstatic.com/training-and-certification/docs-sysops-associate/AWS-Certified-SysOps-Administrator-Associate_Exam-Guide.pdf" TargetMode="External"/><Relationship Id="rId35" Type="http://schemas.openxmlformats.org/officeDocument/2006/relationships/hyperlink" Target="https://aws.amazon.com/training/path-operations/" TargetMode="External"/><Relationship Id="rId43" Type="http://schemas.openxmlformats.org/officeDocument/2006/relationships/hyperlink" Target="https://d0.awsstatic.com/whitepapers/Security/AWS_Security_Best_Practices.pdf?refid=em_" TargetMode="External"/><Relationship Id="rId48" Type="http://schemas.openxmlformats.org/officeDocument/2006/relationships/hyperlink" Target="https://media.amazonwebservices.com/AWS_Amazon_VPC_Connectivity_Options.pdf" TargetMode="External"/><Relationship Id="rId8" Type="http://schemas.openxmlformats.org/officeDocument/2006/relationships/image" Target="../media/image440.png"/><Relationship Id="rId51" Type="http://schemas.openxmlformats.org/officeDocument/2006/relationships/hyperlink" Target="https://www.aws.training/SessionSearch?pageNumber=1&amp;courseId=18144" TargetMode="External"/><Relationship Id="rId3" Type="http://schemas.openxmlformats.org/officeDocument/2006/relationships/image" Target="../media/image435.png"/><Relationship Id="rId12" Type="http://schemas.openxmlformats.org/officeDocument/2006/relationships/image" Target="../media/image449.png"/><Relationship Id="rId17" Type="http://schemas.openxmlformats.org/officeDocument/2006/relationships/image" Target="../media/image454.png"/><Relationship Id="rId25" Type="http://schemas.openxmlformats.org/officeDocument/2006/relationships/image" Target="../media/image462.png"/><Relationship Id="rId33" Type="http://schemas.openxmlformats.org/officeDocument/2006/relationships/hyperlink" Target="https://aws.amazon.com/training/course-descriptions/essentials/" TargetMode="External"/><Relationship Id="rId38" Type="http://schemas.openxmlformats.org/officeDocument/2006/relationships/hyperlink" Target="https://aws.amazon.com/vpc/faqs/" TargetMode="External"/><Relationship Id="rId46" Type="http://schemas.openxmlformats.org/officeDocument/2006/relationships/hyperlink" Target="https://media.amazonwebservices.com/AWS_Development_Test_Environments.pdf" TargetMode="External"/><Relationship Id="rId20" Type="http://schemas.openxmlformats.org/officeDocument/2006/relationships/image" Target="../media/image457.png"/><Relationship Id="rId41" Type="http://schemas.openxmlformats.org/officeDocument/2006/relationships/hyperlink" Target="https://aws.amazon.com/sqs/faq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15" Type="http://schemas.openxmlformats.org/officeDocument/2006/relationships/image" Target="../media/image452.png"/><Relationship Id="rId23" Type="http://schemas.openxmlformats.org/officeDocument/2006/relationships/image" Target="../media/image460.png"/><Relationship Id="rId28" Type="http://schemas.openxmlformats.org/officeDocument/2006/relationships/image" Target="../media/image11.png"/><Relationship Id="rId36" Type="http://schemas.openxmlformats.org/officeDocument/2006/relationships/hyperlink" Target="https://aws.amazon.com/ec2/faqs/" TargetMode="External"/><Relationship Id="rId49" Type="http://schemas.openxmlformats.org/officeDocument/2006/relationships/hyperlink" Target="http://d0.awsstatic.com/whitepapers/aws_pricing_overview.pdf" TargetMode="Externa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4.png"/><Relationship Id="rId18" Type="http://schemas.openxmlformats.org/officeDocument/2006/relationships/image" Target="../media/image465.png"/><Relationship Id="rId26" Type="http://schemas.openxmlformats.org/officeDocument/2006/relationships/image" Target="../media/image209.png"/><Relationship Id="rId39" Type="http://schemas.openxmlformats.org/officeDocument/2006/relationships/hyperlink" Target="https://aws.amazon.com/kinesis/data-streams/faqs/" TargetMode="External"/><Relationship Id="rId21" Type="http://schemas.openxmlformats.org/officeDocument/2006/relationships/image" Target="../media/image180.png"/><Relationship Id="rId34" Type="http://schemas.openxmlformats.org/officeDocument/2006/relationships/hyperlink" Target="https://www.aws.training/SessionSearch?pageNumber=1&amp;courseId=36896" TargetMode="External"/><Relationship Id="rId42" Type="http://schemas.openxmlformats.org/officeDocument/2006/relationships/hyperlink" Target="https://aws.amazon.com/elasticbeanstalk/faqs/" TargetMode="External"/><Relationship Id="rId47" Type="http://schemas.openxmlformats.org/officeDocument/2006/relationships/hyperlink" Target="https://d0.awsstatic.com/whitepapers/architecture/AWS_Well-Architected_Framework.pdf" TargetMode="External"/><Relationship Id="rId50" Type="http://schemas.openxmlformats.org/officeDocument/2006/relationships/hyperlink" Target="https://d1.awsstatic.com/whitepapers/serverless-architectures-with-aws-lambda.pdf" TargetMode="External"/><Relationship Id="rId55" Type="http://schemas.openxmlformats.org/officeDocument/2006/relationships/hyperlink" Target="https://www.aws.training/SessionSearch?pageNumber=1&amp;courseId=18953" TargetMode="External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6" Type="http://schemas.openxmlformats.org/officeDocument/2006/relationships/image" Target="../media/image202.png"/><Relationship Id="rId29" Type="http://schemas.openxmlformats.org/officeDocument/2006/relationships/image" Target="../media/image12.png"/><Relationship Id="rId11" Type="http://schemas.openxmlformats.org/officeDocument/2006/relationships/image" Target="../media/image170.png"/><Relationship Id="rId24" Type="http://schemas.openxmlformats.org/officeDocument/2006/relationships/image" Target="../media/image207.png"/><Relationship Id="rId32" Type="http://schemas.openxmlformats.org/officeDocument/2006/relationships/hyperlink" Target="https://aws.amazon.com/training/course-descriptions/essentials/" TargetMode="External"/><Relationship Id="rId37" Type="http://schemas.openxmlformats.org/officeDocument/2006/relationships/hyperlink" Target="https://aws.amazon.com/dynamodb/faqs/" TargetMode="External"/><Relationship Id="rId40" Type="http://schemas.openxmlformats.org/officeDocument/2006/relationships/hyperlink" Target="https://aws.amazon.com/lambda/faqs/" TargetMode="External"/><Relationship Id="rId45" Type="http://schemas.openxmlformats.org/officeDocument/2006/relationships/hyperlink" Target="https://aws.amazon.com/faqs/" TargetMode="External"/><Relationship Id="rId53" Type="http://schemas.openxmlformats.org/officeDocument/2006/relationships/hyperlink" Target="https://d1.awsstatic.com/whitepapers/AWS_Blue_Green_Deployments.pdf" TargetMode="External"/><Relationship Id="rId5" Type="http://schemas.openxmlformats.org/officeDocument/2006/relationships/image" Target="../media/image389.png"/><Relationship Id="rId19" Type="http://schemas.openxmlformats.org/officeDocument/2006/relationships/image" Target="../media/image178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73.png"/><Relationship Id="rId22" Type="http://schemas.openxmlformats.org/officeDocument/2006/relationships/image" Target="../media/image205.png"/><Relationship Id="rId27" Type="http://schemas.openxmlformats.org/officeDocument/2006/relationships/image" Target="../media/image10.png"/><Relationship Id="rId30" Type="http://schemas.openxmlformats.org/officeDocument/2006/relationships/hyperlink" Target="https://d1.awsstatic.com/training-and-certification/docs-dev-associate/AWS-Certified-Developer-Associate_Exam-Guide.pdf" TargetMode="External"/><Relationship Id="rId35" Type="http://schemas.openxmlformats.org/officeDocument/2006/relationships/hyperlink" Target="https://aws.amazon.com/training/path-developing/" TargetMode="External"/><Relationship Id="rId43" Type="http://schemas.openxmlformats.org/officeDocument/2006/relationships/hyperlink" Target="https://aws.amazon.com/iam/faqs/" TargetMode="External"/><Relationship Id="rId48" Type="http://schemas.openxmlformats.org/officeDocument/2006/relationships/hyperlink" Target="https://d1.awsstatic.com/whitepapers/DevOps/practicing-continuous-integration-continuous-delivery-on-AWS.pdf" TargetMode="External"/><Relationship Id="rId56" Type="http://schemas.openxmlformats.org/officeDocument/2006/relationships/hyperlink" Target="https://www.aws.training/Details/Curriculum?id=19185" TargetMode="External"/><Relationship Id="rId8" Type="http://schemas.openxmlformats.org/officeDocument/2006/relationships/image" Target="../media/image392.png"/><Relationship Id="rId51" Type="http://schemas.openxmlformats.org/officeDocument/2006/relationships/hyperlink" Target="https://d1.awsstatic.com/whitepapers/optimizing-enterprise-economics-serverless-architectures.pdf" TargetMode="External"/><Relationship Id="rId3" Type="http://schemas.openxmlformats.org/officeDocument/2006/relationships/image" Target="../media/image387.png"/><Relationship Id="rId12" Type="http://schemas.openxmlformats.org/officeDocument/2006/relationships/image" Target="../media/image171.png"/><Relationship Id="rId17" Type="http://schemas.openxmlformats.org/officeDocument/2006/relationships/image" Target="../media/image328.png"/><Relationship Id="rId25" Type="http://schemas.openxmlformats.org/officeDocument/2006/relationships/image" Target="../media/image467.png"/><Relationship Id="rId33" Type="http://schemas.openxmlformats.org/officeDocument/2006/relationships/hyperlink" Target="https://aws.amazon.com/training/course-descriptions/developing/" TargetMode="External"/><Relationship Id="rId38" Type="http://schemas.openxmlformats.org/officeDocument/2006/relationships/hyperlink" Target="https://aws.amazon.com/elasticache/faqs/" TargetMode="External"/><Relationship Id="rId46" Type="http://schemas.openxmlformats.org/officeDocument/2006/relationships/hyperlink" Target="https://d0.awsstatic.com/whitepapers/Security/AWS_Security_Best_Practices.pdf" TargetMode="External"/><Relationship Id="rId20" Type="http://schemas.openxmlformats.org/officeDocument/2006/relationships/image" Target="../media/image179.png"/><Relationship Id="rId41" Type="http://schemas.openxmlformats.org/officeDocument/2006/relationships/hyperlink" Target="https://aws.amazon.com/api-gateway/faqs/" TargetMode="External"/><Relationship Id="rId54" Type="http://schemas.openxmlformats.org/officeDocument/2006/relationships/hyperlink" Target="https://aws.amazon.com/whitepapers/?whitepapers-main.sort-by=item.additionalFields.sortDate&amp;whitepapers-main.sort-order=des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5" Type="http://schemas.openxmlformats.org/officeDocument/2006/relationships/image" Target="../media/image201.png"/><Relationship Id="rId23" Type="http://schemas.openxmlformats.org/officeDocument/2006/relationships/image" Target="../media/image466.png"/><Relationship Id="rId28" Type="http://schemas.openxmlformats.org/officeDocument/2006/relationships/image" Target="../media/image11.png"/><Relationship Id="rId36" Type="http://schemas.openxmlformats.org/officeDocument/2006/relationships/hyperlink" Target="https://aws.amazon.com/sqs/faqs/" TargetMode="External"/><Relationship Id="rId49" Type="http://schemas.openxmlformats.org/officeDocument/2006/relationships/hyperlink" Target="https://d1.awsstatic.com/whitepapers/microservices-on-aws.pdf" TargetMode="External"/><Relationship Id="rId57" Type="http://schemas.openxmlformats.org/officeDocument/2006/relationships/hyperlink" Target="https://aws.amazon.com/certification/get-certified-virtual-and-digital-training/" TargetMode="External"/><Relationship Id="rId10" Type="http://schemas.openxmlformats.org/officeDocument/2006/relationships/image" Target="../media/image394.png"/><Relationship Id="rId31" Type="http://schemas.openxmlformats.org/officeDocument/2006/relationships/hyperlink" Target="https://d1.awsstatic.com/training-and-certification/docs-dev-associate/AWS-Certified-Developer-Associate_Sample-Questions.pdf" TargetMode="External"/><Relationship Id="rId44" Type="http://schemas.openxmlformats.org/officeDocument/2006/relationships/hyperlink" Target="https://aws.amazon.com/kms/faqs/" TargetMode="External"/><Relationship Id="rId52" Type="http://schemas.openxmlformats.org/officeDocument/2006/relationships/hyperlink" Target="https://d1.awsstatic.com/whitepapers/DevOps/running-containerized-microservices-on-aws.pdf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18" Type="http://schemas.openxmlformats.org/officeDocument/2006/relationships/image" Target="../media/image10.png"/><Relationship Id="rId3" Type="http://schemas.openxmlformats.org/officeDocument/2006/relationships/image" Target="../media/image468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" Type="http://schemas.openxmlformats.org/officeDocument/2006/relationships/image" Target="../media/image211.png"/><Relationship Id="rId16" Type="http://schemas.openxmlformats.org/officeDocument/2006/relationships/image" Target="../media/image225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10" Type="http://schemas.openxmlformats.org/officeDocument/2006/relationships/image" Target="../media/image219.png"/><Relationship Id="rId19" Type="http://schemas.openxmlformats.org/officeDocument/2006/relationships/image" Target="../media/image11.png"/><Relationship Id="rId4" Type="http://schemas.openxmlformats.org/officeDocument/2006/relationships/image" Target="../media/image469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1.png"/><Relationship Id="rId18" Type="http://schemas.openxmlformats.org/officeDocument/2006/relationships/image" Target="../media/image435.png"/><Relationship Id="rId26" Type="http://schemas.openxmlformats.org/officeDocument/2006/relationships/image" Target="../media/image10.png"/><Relationship Id="rId39" Type="http://schemas.openxmlformats.org/officeDocument/2006/relationships/hyperlink" Target="http://d0.awsstatic.com/whitepapers/aws-migrate-resources-to-new-region.pdf?refid=70138000001adyu" TargetMode="External"/><Relationship Id="rId21" Type="http://schemas.openxmlformats.org/officeDocument/2006/relationships/image" Target="../media/image438.png"/><Relationship Id="rId34" Type="http://schemas.openxmlformats.org/officeDocument/2006/relationships/hyperlink" Target="https://aws.amazon.com/elasticloadbalancing/faqs/" TargetMode="External"/><Relationship Id="rId42" Type="http://schemas.openxmlformats.org/officeDocument/2006/relationships/hyperlink" Target="https://www.aws.training/Details/eLearning?id=34737" TargetMode="External"/><Relationship Id="rId7" Type="http://schemas.openxmlformats.org/officeDocument/2006/relationships/image" Target="../media/image475.png"/><Relationship Id="rId2" Type="http://schemas.openxmlformats.org/officeDocument/2006/relationships/image" Target="../media/image470.png"/><Relationship Id="rId16" Type="http://schemas.openxmlformats.org/officeDocument/2006/relationships/image" Target="../media/image484.png"/><Relationship Id="rId20" Type="http://schemas.openxmlformats.org/officeDocument/2006/relationships/image" Target="../media/image437.png"/><Relationship Id="rId29" Type="http://schemas.openxmlformats.org/officeDocument/2006/relationships/hyperlink" Target="https://d1.awsstatic.com/training-and-certification/docs-sa-pro/AWS-Certified-Solutions-Architect-Professional_Exam-Guide.pdf" TargetMode="External"/><Relationship Id="rId41" Type="http://schemas.openxmlformats.org/officeDocument/2006/relationships/hyperlink" Target="https://www.aws.training/SessionSearch?pageNumber=1&amp;courseId=1002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4.png"/><Relationship Id="rId11" Type="http://schemas.openxmlformats.org/officeDocument/2006/relationships/image" Target="../media/image479.png"/><Relationship Id="rId24" Type="http://schemas.openxmlformats.org/officeDocument/2006/relationships/image" Target="../media/image441.png"/><Relationship Id="rId32" Type="http://schemas.openxmlformats.org/officeDocument/2006/relationships/hyperlink" Target="https://aws.amazon.com/training/path-architecting/" TargetMode="External"/><Relationship Id="rId37" Type="http://schemas.openxmlformats.org/officeDocument/2006/relationships/hyperlink" Target="https://d0.awsstatic.com/whitepapers/aws-securing-data-at-rest-with-encryption.pdf" TargetMode="External"/><Relationship Id="rId40" Type="http://schemas.openxmlformats.org/officeDocument/2006/relationships/hyperlink" Target="https://aws.amazon.com/whitepapers/?whitepapers-main.sort-by=item.additionalFields.sortDate&amp;whitepapers-main.sort-order=desc" TargetMode="External"/><Relationship Id="rId5" Type="http://schemas.openxmlformats.org/officeDocument/2006/relationships/image" Target="../media/image473.png"/><Relationship Id="rId15" Type="http://schemas.openxmlformats.org/officeDocument/2006/relationships/image" Target="../media/image483.png"/><Relationship Id="rId23" Type="http://schemas.openxmlformats.org/officeDocument/2006/relationships/image" Target="../media/image440.png"/><Relationship Id="rId28" Type="http://schemas.openxmlformats.org/officeDocument/2006/relationships/image" Target="../media/image12.png"/><Relationship Id="rId36" Type="http://schemas.openxmlformats.org/officeDocument/2006/relationships/hyperlink" Target="https://aws.amazon.com/faqs/" TargetMode="External"/><Relationship Id="rId10" Type="http://schemas.openxmlformats.org/officeDocument/2006/relationships/image" Target="../media/image478.png"/><Relationship Id="rId19" Type="http://schemas.openxmlformats.org/officeDocument/2006/relationships/image" Target="../media/image436.png"/><Relationship Id="rId31" Type="http://schemas.openxmlformats.org/officeDocument/2006/relationships/hyperlink" Target="https://aws.amazon.com/training/course-descriptions/advanced-architecting/" TargetMode="External"/><Relationship Id="rId4" Type="http://schemas.openxmlformats.org/officeDocument/2006/relationships/image" Target="../media/image472.png"/><Relationship Id="rId9" Type="http://schemas.openxmlformats.org/officeDocument/2006/relationships/image" Target="../media/image477.png"/><Relationship Id="rId14" Type="http://schemas.openxmlformats.org/officeDocument/2006/relationships/image" Target="../media/image482.png"/><Relationship Id="rId22" Type="http://schemas.openxmlformats.org/officeDocument/2006/relationships/image" Target="../media/image485.png"/><Relationship Id="rId27" Type="http://schemas.openxmlformats.org/officeDocument/2006/relationships/image" Target="../media/image11.png"/><Relationship Id="rId30" Type="http://schemas.openxmlformats.org/officeDocument/2006/relationships/hyperlink" Target="https://d1.awsstatic.com/training-and-certification/docs-sa-pro/AWS-Certified-Solutions-Architect-Professional_Sample-Questions.pdf" TargetMode="External"/><Relationship Id="rId35" Type="http://schemas.openxmlformats.org/officeDocument/2006/relationships/hyperlink" Target="https://aws.amazon.com/elasticbeanstalk/faqs/" TargetMode="External"/><Relationship Id="rId43" Type="http://schemas.openxmlformats.org/officeDocument/2006/relationships/hyperlink" Target="https://aws.amazon.com/certification/get-certified-virtual-and-digital-training/" TargetMode="External"/><Relationship Id="rId8" Type="http://schemas.openxmlformats.org/officeDocument/2006/relationships/image" Target="../media/image476.png"/><Relationship Id="rId3" Type="http://schemas.openxmlformats.org/officeDocument/2006/relationships/image" Target="../media/image471.png"/><Relationship Id="rId12" Type="http://schemas.openxmlformats.org/officeDocument/2006/relationships/image" Target="../media/image480.png"/><Relationship Id="rId17" Type="http://schemas.openxmlformats.org/officeDocument/2006/relationships/image" Target="../media/image386.png"/><Relationship Id="rId25" Type="http://schemas.openxmlformats.org/officeDocument/2006/relationships/image" Target="../media/image442.png"/><Relationship Id="rId33" Type="http://schemas.openxmlformats.org/officeDocument/2006/relationships/hyperlink" Target="https://aws.amazon.com/ec2/autoscaling/faqs/" TargetMode="External"/><Relationship Id="rId38" Type="http://schemas.openxmlformats.org/officeDocument/2006/relationships/hyperlink" Target="https://d0.awsstatic.com/whitepapers/aws-web-hosting-best-practices.pdf?refid=em_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11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10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1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png"/><Relationship Id="rId18" Type="http://schemas.openxmlformats.org/officeDocument/2006/relationships/image" Target="../media/image487.png"/><Relationship Id="rId26" Type="http://schemas.openxmlformats.org/officeDocument/2006/relationships/image" Target="../media/image244.png"/><Relationship Id="rId39" Type="http://schemas.openxmlformats.org/officeDocument/2006/relationships/hyperlink" Target="https://d1.awsstatic.com/training-and-certification/docs-devops-pro/running-containerized-microservices-on-aws.pdf" TargetMode="External"/><Relationship Id="rId21" Type="http://schemas.openxmlformats.org/officeDocument/2006/relationships/image" Target="../media/image240.png"/><Relationship Id="rId34" Type="http://schemas.openxmlformats.org/officeDocument/2006/relationships/hyperlink" Target="https://aws.amazon.com/training/path-devops/" TargetMode="External"/><Relationship Id="rId42" Type="http://schemas.openxmlformats.org/officeDocument/2006/relationships/hyperlink" Target="https://aws.amazon.com/whitepapers/?whitepapers-main.sort-by=item.additionalFields.sortDate&amp;whitepapers-main.sort-order=desc" TargetMode="External"/><Relationship Id="rId7" Type="http://schemas.openxmlformats.org/officeDocument/2006/relationships/image" Target="../media/image439.png"/><Relationship Id="rId2" Type="http://schemas.openxmlformats.org/officeDocument/2006/relationships/image" Target="../media/image386.png"/><Relationship Id="rId16" Type="http://schemas.openxmlformats.org/officeDocument/2006/relationships/image" Target="../media/image202.png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11" Type="http://schemas.openxmlformats.org/officeDocument/2006/relationships/image" Target="../media/image170.png"/><Relationship Id="rId24" Type="http://schemas.openxmlformats.org/officeDocument/2006/relationships/image" Target="../media/image242.png"/><Relationship Id="rId32" Type="http://schemas.openxmlformats.org/officeDocument/2006/relationships/hyperlink" Target="https://www.aws.training/SessionSearch?pageNumber=1&amp;courseId=36896" TargetMode="External"/><Relationship Id="rId37" Type="http://schemas.openxmlformats.org/officeDocument/2006/relationships/hyperlink" Target="https://aws.amazon.com/elasticbeanstalk/faqs/" TargetMode="External"/><Relationship Id="rId40" Type="http://schemas.openxmlformats.org/officeDocument/2006/relationships/hyperlink" Target="https://d1.awsstatic.com/training-and-certification/docs-devops-pro/microservices-on-aws.pdf" TargetMode="External"/><Relationship Id="rId45" Type="http://schemas.openxmlformats.org/officeDocument/2006/relationships/hyperlink" Target="https://aws.amazon.com/certification/get-certified-virtual-and-digital-training/" TargetMode="External"/><Relationship Id="rId5" Type="http://schemas.openxmlformats.org/officeDocument/2006/relationships/image" Target="../media/image437.png"/><Relationship Id="rId15" Type="http://schemas.openxmlformats.org/officeDocument/2006/relationships/image" Target="../media/image201.png"/><Relationship Id="rId23" Type="http://schemas.openxmlformats.org/officeDocument/2006/relationships/image" Target="../media/image488.png"/><Relationship Id="rId28" Type="http://schemas.openxmlformats.org/officeDocument/2006/relationships/image" Target="../media/image11.png"/><Relationship Id="rId36" Type="http://schemas.openxmlformats.org/officeDocument/2006/relationships/hyperlink" Target="https://aws.amazon.com/elasticloadbalancing/faqs/" TargetMode="External"/><Relationship Id="rId10" Type="http://schemas.openxmlformats.org/officeDocument/2006/relationships/image" Target="../media/image442.png"/><Relationship Id="rId19" Type="http://schemas.openxmlformats.org/officeDocument/2006/relationships/image" Target="../media/image178.png"/><Relationship Id="rId31" Type="http://schemas.openxmlformats.org/officeDocument/2006/relationships/hyperlink" Target="https://d1.awsstatic.com/training-and-certification/docs-devops-pro/AWS-Certified-DevOps-Engineer-Professional_Sample-Questions.pdf" TargetMode="External"/><Relationship Id="rId44" Type="http://schemas.openxmlformats.org/officeDocument/2006/relationships/hyperlink" Target="https://www.aws.training/Details/eLearning?id=34146" TargetMode="External"/><Relationship Id="rId4" Type="http://schemas.openxmlformats.org/officeDocument/2006/relationships/image" Target="../media/image436.png"/><Relationship Id="rId9" Type="http://schemas.openxmlformats.org/officeDocument/2006/relationships/image" Target="../media/image441.png"/><Relationship Id="rId14" Type="http://schemas.openxmlformats.org/officeDocument/2006/relationships/image" Target="../media/image173.png"/><Relationship Id="rId22" Type="http://schemas.openxmlformats.org/officeDocument/2006/relationships/image" Target="../media/image241.png"/><Relationship Id="rId27" Type="http://schemas.openxmlformats.org/officeDocument/2006/relationships/image" Target="../media/image10.png"/><Relationship Id="rId30" Type="http://schemas.openxmlformats.org/officeDocument/2006/relationships/hyperlink" Target="https://d1.awsstatic.com/training-and-certification/docs-devops-pro/AWS-Certified-DevOps-Engineer-Professional_Exam-Guide.pdf" TargetMode="External"/><Relationship Id="rId35" Type="http://schemas.openxmlformats.org/officeDocument/2006/relationships/hyperlink" Target="https://aws.amazon.com/ec2/autoscaling/faqs/" TargetMode="External"/><Relationship Id="rId43" Type="http://schemas.openxmlformats.org/officeDocument/2006/relationships/hyperlink" Target="https://www.aws.training/SessionSearch?pageNumber=1&amp;courseId=19030" TargetMode="External"/><Relationship Id="rId8" Type="http://schemas.openxmlformats.org/officeDocument/2006/relationships/image" Target="../media/image440.png"/><Relationship Id="rId3" Type="http://schemas.openxmlformats.org/officeDocument/2006/relationships/image" Target="../media/image435.png"/><Relationship Id="rId12" Type="http://schemas.openxmlformats.org/officeDocument/2006/relationships/image" Target="../media/image171.png"/><Relationship Id="rId17" Type="http://schemas.openxmlformats.org/officeDocument/2006/relationships/image" Target="../media/image328.png"/><Relationship Id="rId25" Type="http://schemas.openxmlformats.org/officeDocument/2006/relationships/image" Target="../media/image489.png"/><Relationship Id="rId33" Type="http://schemas.openxmlformats.org/officeDocument/2006/relationships/hyperlink" Target="https://aws.amazon.com/training/course-descriptions/devops-engineering/" TargetMode="External"/><Relationship Id="rId38" Type="http://schemas.openxmlformats.org/officeDocument/2006/relationships/hyperlink" Target="https://aws.amazon.com/faqs/" TargetMode="External"/><Relationship Id="rId20" Type="http://schemas.openxmlformats.org/officeDocument/2006/relationships/image" Target="../media/image179.png"/><Relationship Id="rId41" Type="http://schemas.openxmlformats.org/officeDocument/2006/relationships/hyperlink" Target="https://d1.awsstatic.com/training-and-certification/docs-devops-pro/infrastructure-as-code.pdf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490.png"/><Relationship Id="rId18" Type="http://schemas.openxmlformats.org/officeDocument/2006/relationships/image" Target="../media/image10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12" Type="http://schemas.openxmlformats.org/officeDocument/2006/relationships/image" Target="../media/image255.png"/><Relationship Id="rId17" Type="http://schemas.openxmlformats.org/officeDocument/2006/relationships/image" Target="../media/image260.png"/><Relationship Id="rId2" Type="http://schemas.openxmlformats.org/officeDocument/2006/relationships/image" Target="../media/image245.png"/><Relationship Id="rId16" Type="http://schemas.openxmlformats.org/officeDocument/2006/relationships/image" Target="../media/image259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5" Type="http://schemas.openxmlformats.org/officeDocument/2006/relationships/image" Target="../media/image248.png"/><Relationship Id="rId15" Type="http://schemas.openxmlformats.org/officeDocument/2006/relationships/image" Target="../media/image258.png"/><Relationship Id="rId10" Type="http://schemas.openxmlformats.org/officeDocument/2006/relationships/image" Target="../media/image253.png"/><Relationship Id="rId19" Type="http://schemas.openxmlformats.org/officeDocument/2006/relationships/image" Target="../media/image11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Relationship Id="rId14" Type="http://schemas.openxmlformats.org/officeDocument/2006/relationships/image" Target="../media/image257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2.png"/><Relationship Id="rId18" Type="http://schemas.openxmlformats.org/officeDocument/2006/relationships/image" Target="../media/image496.png"/><Relationship Id="rId26" Type="http://schemas.openxmlformats.org/officeDocument/2006/relationships/image" Target="../media/image392.png"/><Relationship Id="rId21" Type="http://schemas.openxmlformats.org/officeDocument/2006/relationships/image" Target="../media/image387.png"/><Relationship Id="rId34" Type="http://schemas.openxmlformats.org/officeDocument/2006/relationships/hyperlink" Target="https://www.amazon.com/Certified-Advanced-Networking-Official-Study/dp/1119439833/ref%3Dsr_1_1?s=books&amp;ie=UTF8&amp;qid=1519925473&amp;sr=1-1&amp;keywords=advanced%2Bnetworking" TargetMode="External"/><Relationship Id="rId7" Type="http://schemas.openxmlformats.org/officeDocument/2006/relationships/image" Target="../media/image308.png"/><Relationship Id="rId12" Type="http://schemas.openxmlformats.org/officeDocument/2006/relationships/image" Target="../media/image240.png"/><Relationship Id="rId17" Type="http://schemas.openxmlformats.org/officeDocument/2006/relationships/image" Target="../media/image495.png"/><Relationship Id="rId25" Type="http://schemas.openxmlformats.org/officeDocument/2006/relationships/image" Target="../media/image391.png"/><Relationship Id="rId33" Type="http://schemas.openxmlformats.org/officeDocument/2006/relationships/hyperlink" Target="https://d1.awsstatic.com/training-and-certification/docs-advnetworking-spec/AWS-Certified-Advanced-Networking-Specialty_Sample-Questions.pdf" TargetMode="External"/><Relationship Id="rId38" Type="http://schemas.openxmlformats.org/officeDocument/2006/relationships/hyperlink" Target="https://aws.amazon.com/certification/get-certified-virtual-and-digital-training/" TargetMode="External"/><Relationship Id="rId2" Type="http://schemas.openxmlformats.org/officeDocument/2006/relationships/image" Target="../media/image170.png"/><Relationship Id="rId16" Type="http://schemas.openxmlformats.org/officeDocument/2006/relationships/image" Target="../media/image494.png"/><Relationship Id="rId20" Type="http://schemas.openxmlformats.org/officeDocument/2006/relationships/image" Target="../media/image386.png"/><Relationship Id="rId29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11" Type="http://schemas.openxmlformats.org/officeDocument/2006/relationships/image" Target="../media/image179.png"/><Relationship Id="rId24" Type="http://schemas.openxmlformats.org/officeDocument/2006/relationships/image" Target="../media/image390.png"/><Relationship Id="rId32" Type="http://schemas.openxmlformats.org/officeDocument/2006/relationships/hyperlink" Target="https://d1.awsstatic.com/training-and-certification/docs-advnetworking-spec/AWS-Certified-Advanced-Networking-Specialty_Exam-Guide.pdf" TargetMode="External"/><Relationship Id="rId37" Type="http://schemas.openxmlformats.org/officeDocument/2006/relationships/hyperlink" Target="https://www.aws.training/Details/Curriculum?id=21330" TargetMode="External"/><Relationship Id="rId5" Type="http://schemas.openxmlformats.org/officeDocument/2006/relationships/image" Target="../media/image173.png"/><Relationship Id="rId15" Type="http://schemas.openxmlformats.org/officeDocument/2006/relationships/image" Target="../media/image348.png"/><Relationship Id="rId23" Type="http://schemas.openxmlformats.org/officeDocument/2006/relationships/image" Target="../media/image389.png"/><Relationship Id="rId28" Type="http://schemas.openxmlformats.org/officeDocument/2006/relationships/image" Target="../media/image394.png"/><Relationship Id="rId36" Type="http://schemas.openxmlformats.org/officeDocument/2006/relationships/hyperlink" Target="https://www.aws.training/SessionSearch?pageNumber=1&amp;courseId=20329" TargetMode="External"/><Relationship Id="rId10" Type="http://schemas.openxmlformats.org/officeDocument/2006/relationships/image" Target="../media/image178.png"/><Relationship Id="rId19" Type="http://schemas.openxmlformats.org/officeDocument/2006/relationships/image" Target="../media/image497.png"/><Relationship Id="rId31" Type="http://schemas.openxmlformats.org/officeDocument/2006/relationships/image" Target="../media/image12.png"/><Relationship Id="rId4" Type="http://schemas.openxmlformats.org/officeDocument/2006/relationships/image" Target="../media/image172.png"/><Relationship Id="rId9" Type="http://schemas.openxmlformats.org/officeDocument/2006/relationships/image" Target="../media/image491.png"/><Relationship Id="rId14" Type="http://schemas.openxmlformats.org/officeDocument/2006/relationships/image" Target="../media/image493.png"/><Relationship Id="rId22" Type="http://schemas.openxmlformats.org/officeDocument/2006/relationships/image" Target="../media/image388.png"/><Relationship Id="rId27" Type="http://schemas.openxmlformats.org/officeDocument/2006/relationships/image" Target="../media/image393.png"/><Relationship Id="rId30" Type="http://schemas.openxmlformats.org/officeDocument/2006/relationships/image" Target="../media/image11.png"/><Relationship Id="rId35" Type="http://schemas.openxmlformats.org/officeDocument/2006/relationships/hyperlink" Target="https://aws.amazon.com/training/path-advanced-networking/" TargetMode="External"/><Relationship Id="rId8" Type="http://schemas.openxmlformats.org/officeDocument/2006/relationships/image" Target="../media/image203.png"/><Relationship Id="rId3" Type="http://schemas.openxmlformats.org/officeDocument/2006/relationships/image" Target="../media/image171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7.png"/><Relationship Id="rId18" Type="http://schemas.openxmlformats.org/officeDocument/2006/relationships/image" Target="../media/image387.png"/><Relationship Id="rId26" Type="http://schemas.openxmlformats.org/officeDocument/2006/relationships/image" Target="../media/image10.png"/><Relationship Id="rId21" Type="http://schemas.openxmlformats.org/officeDocument/2006/relationships/image" Target="../media/image390.png"/><Relationship Id="rId34" Type="http://schemas.openxmlformats.org/officeDocument/2006/relationships/hyperlink" Target="https://aws.amazon.com/training/path-security/" TargetMode="External"/><Relationship Id="rId7" Type="http://schemas.openxmlformats.org/officeDocument/2006/relationships/image" Target="../media/image503.png"/><Relationship Id="rId12" Type="http://schemas.openxmlformats.org/officeDocument/2006/relationships/image" Target="../media/image506.png"/><Relationship Id="rId17" Type="http://schemas.openxmlformats.org/officeDocument/2006/relationships/image" Target="../media/image386.png"/><Relationship Id="rId25" Type="http://schemas.openxmlformats.org/officeDocument/2006/relationships/image" Target="../media/image394.png"/><Relationship Id="rId33" Type="http://schemas.openxmlformats.org/officeDocument/2006/relationships/hyperlink" Target="https://www.aws.training/SessionSearch?pageNumber=1&amp;courseId=10021" TargetMode="External"/><Relationship Id="rId2" Type="http://schemas.openxmlformats.org/officeDocument/2006/relationships/image" Target="../media/image498.png"/><Relationship Id="rId16" Type="http://schemas.openxmlformats.org/officeDocument/2006/relationships/image" Target="../media/image510.png"/><Relationship Id="rId20" Type="http://schemas.openxmlformats.org/officeDocument/2006/relationships/image" Target="../media/image389.png"/><Relationship Id="rId29" Type="http://schemas.openxmlformats.org/officeDocument/2006/relationships/hyperlink" Target="https://d1.awsstatic.com/training-and-certification/docs-security-spec/AWS-Certified-Security-Specialty_Exam-Guide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2.png"/><Relationship Id="rId11" Type="http://schemas.openxmlformats.org/officeDocument/2006/relationships/image" Target="../media/image233.png"/><Relationship Id="rId24" Type="http://schemas.openxmlformats.org/officeDocument/2006/relationships/image" Target="../media/image393.png"/><Relationship Id="rId32" Type="http://schemas.openxmlformats.org/officeDocument/2006/relationships/hyperlink" Target="https://aws.amazon.com/training/course-descriptions/architect/" TargetMode="External"/><Relationship Id="rId37" Type="http://schemas.openxmlformats.org/officeDocument/2006/relationships/hyperlink" Target="https://aws.amazon.com/certification/get-certified-virtual-and-digital-training/" TargetMode="External"/><Relationship Id="rId5" Type="http://schemas.openxmlformats.org/officeDocument/2006/relationships/image" Target="../media/image501.png"/><Relationship Id="rId15" Type="http://schemas.openxmlformats.org/officeDocument/2006/relationships/image" Target="../media/image509.png"/><Relationship Id="rId23" Type="http://schemas.openxmlformats.org/officeDocument/2006/relationships/image" Target="../media/image392.png"/><Relationship Id="rId28" Type="http://schemas.openxmlformats.org/officeDocument/2006/relationships/image" Target="../media/image12.png"/><Relationship Id="rId36" Type="http://schemas.openxmlformats.org/officeDocument/2006/relationships/hyperlink" Target="https://www.aws.training/Details/eLearning?id=34786" TargetMode="External"/><Relationship Id="rId10" Type="http://schemas.openxmlformats.org/officeDocument/2006/relationships/image" Target="../media/image311.png"/><Relationship Id="rId19" Type="http://schemas.openxmlformats.org/officeDocument/2006/relationships/image" Target="../media/image388.png"/><Relationship Id="rId31" Type="http://schemas.openxmlformats.org/officeDocument/2006/relationships/hyperlink" Target="https://www.aws.training/Details/eLearning?id=34259" TargetMode="External"/><Relationship Id="rId4" Type="http://schemas.openxmlformats.org/officeDocument/2006/relationships/image" Target="../media/image500.png"/><Relationship Id="rId9" Type="http://schemas.openxmlformats.org/officeDocument/2006/relationships/image" Target="../media/image505.png"/><Relationship Id="rId14" Type="http://schemas.openxmlformats.org/officeDocument/2006/relationships/image" Target="../media/image508.png"/><Relationship Id="rId22" Type="http://schemas.openxmlformats.org/officeDocument/2006/relationships/image" Target="../media/image391.png"/><Relationship Id="rId27" Type="http://schemas.openxmlformats.org/officeDocument/2006/relationships/image" Target="../media/image11.png"/><Relationship Id="rId30" Type="http://schemas.openxmlformats.org/officeDocument/2006/relationships/hyperlink" Target="https://d1.awsstatic.com/training-and-certification/docs-security-spec/AWS-Certified-Security-Speciality_Sample-Questions.pdf" TargetMode="External"/><Relationship Id="rId35" Type="http://schemas.openxmlformats.org/officeDocument/2006/relationships/hyperlink" Target="https://www.aws.training/SessionSearch?pageNumber=1&amp;courseId=32296" TargetMode="External"/><Relationship Id="rId8" Type="http://schemas.openxmlformats.org/officeDocument/2006/relationships/image" Target="../media/image504.png"/><Relationship Id="rId3" Type="http://schemas.openxmlformats.org/officeDocument/2006/relationships/image" Target="../media/image499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3.png"/><Relationship Id="rId18" Type="http://schemas.openxmlformats.org/officeDocument/2006/relationships/image" Target="../media/image386.png"/><Relationship Id="rId26" Type="http://schemas.openxmlformats.org/officeDocument/2006/relationships/image" Target="../media/image394.png"/><Relationship Id="rId39" Type="http://schemas.openxmlformats.org/officeDocument/2006/relationships/hyperlink" Target="https://www.aws.training/Details/eLearning?id=42183" TargetMode="External"/><Relationship Id="rId21" Type="http://schemas.openxmlformats.org/officeDocument/2006/relationships/image" Target="../media/image389.png"/><Relationship Id="rId34" Type="http://schemas.openxmlformats.org/officeDocument/2006/relationships/hyperlink" Target="https://www.aws.training/Details/eLearning?id=27200" TargetMode="External"/><Relationship Id="rId7" Type="http://schemas.openxmlformats.org/officeDocument/2006/relationships/image" Target="../media/image308.png"/><Relationship Id="rId12" Type="http://schemas.openxmlformats.org/officeDocument/2006/relationships/image" Target="../media/image312.png"/><Relationship Id="rId17" Type="http://schemas.openxmlformats.org/officeDocument/2006/relationships/image" Target="../media/image316.png"/><Relationship Id="rId25" Type="http://schemas.openxmlformats.org/officeDocument/2006/relationships/image" Target="../media/image393.png"/><Relationship Id="rId33" Type="http://schemas.openxmlformats.org/officeDocument/2006/relationships/hyperlink" Target="https://www.aws.training/SessionSearch?pageNumber=1&amp;courseId=38910" TargetMode="External"/><Relationship Id="rId38" Type="http://schemas.openxmlformats.org/officeDocument/2006/relationships/hyperlink" Target="https://www.aws.training/SessionSearch?pageNumber=1&amp;courseId=38153" TargetMode="External"/><Relationship Id="rId2" Type="http://schemas.openxmlformats.org/officeDocument/2006/relationships/image" Target="../media/image304.png"/><Relationship Id="rId16" Type="http://schemas.openxmlformats.org/officeDocument/2006/relationships/image" Target="../media/image494.png"/><Relationship Id="rId20" Type="http://schemas.openxmlformats.org/officeDocument/2006/relationships/image" Target="../media/image388.png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11" Type="http://schemas.openxmlformats.org/officeDocument/2006/relationships/image" Target="../media/image240.png"/><Relationship Id="rId24" Type="http://schemas.openxmlformats.org/officeDocument/2006/relationships/image" Target="../media/image392.png"/><Relationship Id="rId32" Type="http://schemas.openxmlformats.org/officeDocument/2006/relationships/hyperlink" Target="https://www.aws.training/SessionSearch?pageNumber=1&amp;courseId=40748" TargetMode="External"/><Relationship Id="rId37" Type="http://schemas.openxmlformats.org/officeDocument/2006/relationships/hyperlink" Target="https://aws.amazon.com/training/learning-paths/machine-learning/" TargetMode="External"/><Relationship Id="rId40" Type="http://schemas.openxmlformats.org/officeDocument/2006/relationships/hyperlink" Target="https://aws.amazon.com/certification/get-certified-virtual-and-digital-training/" TargetMode="External"/><Relationship Id="rId5" Type="http://schemas.openxmlformats.org/officeDocument/2006/relationships/image" Target="../media/image306.png"/><Relationship Id="rId15" Type="http://schemas.openxmlformats.org/officeDocument/2006/relationships/image" Target="../media/image314.png"/><Relationship Id="rId23" Type="http://schemas.openxmlformats.org/officeDocument/2006/relationships/image" Target="../media/image391.png"/><Relationship Id="rId28" Type="http://schemas.openxmlformats.org/officeDocument/2006/relationships/image" Target="../media/image11.png"/><Relationship Id="rId36" Type="http://schemas.openxmlformats.org/officeDocument/2006/relationships/hyperlink" Target="https://www.aws.training/SessionSearch?pageNumber=1&amp;courseId=13854" TargetMode="External"/><Relationship Id="rId10" Type="http://schemas.openxmlformats.org/officeDocument/2006/relationships/image" Target="../media/image311.png"/><Relationship Id="rId19" Type="http://schemas.openxmlformats.org/officeDocument/2006/relationships/image" Target="../media/image387.png"/><Relationship Id="rId31" Type="http://schemas.openxmlformats.org/officeDocument/2006/relationships/hyperlink" Target="https://d1.awsstatic.com/training-and-certification/docs-ml/AWS-Certified-Machine-Learning-Specialty_Sample-Questions.pdf" TargetMode="External"/><Relationship Id="rId4" Type="http://schemas.openxmlformats.org/officeDocument/2006/relationships/image" Target="../media/image172.png"/><Relationship Id="rId9" Type="http://schemas.openxmlformats.org/officeDocument/2006/relationships/image" Target="../media/image511.png"/><Relationship Id="rId14" Type="http://schemas.openxmlformats.org/officeDocument/2006/relationships/image" Target="../media/image493.png"/><Relationship Id="rId22" Type="http://schemas.openxmlformats.org/officeDocument/2006/relationships/image" Target="../media/image390.png"/><Relationship Id="rId27" Type="http://schemas.openxmlformats.org/officeDocument/2006/relationships/image" Target="../media/image10.png"/><Relationship Id="rId30" Type="http://schemas.openxmlformats.org/officeDocument/2006/relationships/hyperlink" Target="https://d1.awsstatic.com/training-and-certification/docs-ml/AWS-Certified-Machine-Learning-Specialty_Exam-Guide.pdf" TargetMode="External"/><Relationship Id="rId35" Type="http://schemas.openxmlformats.org/officeDocument/2006/relationships/hyperlink" Target="https://www.aws.training/Details/eLearning?id=26598" TargetMode="External"/><Relationship Id="rId8" Type="http://schemas.openxmlformats.org/officeDocument/2006/relationships/image" Target="../media/image176.png"/><Relationship Id="rId3" Type="http://schemas.openxmlformats.org/officeDocument/2006/relationships/image" Target="../media/image171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0.png"/><Relationship Id="rId18" Type="http://schemas.openxmlformats.org/officeDocument/2006/relationships/image" Target="../media/image386.png"/><Relationship Id="rId26" Type="http://schemas.openxmlformats.org/officeDocument/2006/relationships/image" Target="../media/image394.png"/><Relationship Id="rId3" Type="http://schemas.openxmlformats.org/officeDocument/2006/relationships/image" Target="../media/image171.png"/><Relationship Id="rId21" Type="http://schemas.openxmlformats.org/officeDocument/2006/relationships/image" Target="../media/image389.png"/><Relationship Id="rId34" Type="http://schemas.openxmlformats.org/officeDocument/2006/relationships/hyperlink" Target="https://www.aws.training/Details/eLearning?id=34489" TargetMode="External"/><Relationship Id="rId7" Type="http://schemas.openxmlformats.org/officeDocument/2006/relationships/image" Target="../media/image308.png"/><Relationship Id="rId12" Type="http://schemas.openxmlformats.org/officeDocument/2006/relationships/image" Target="../media/image233.png"/><Relationship Id="rId17" Type="http://schemas.openxmlformats.org/officeDocument/2006/relationships/image" Target="../media/image324.png"/><Relationship Id="rId25" Type="http://schemas.openxmlformats.org/officeDocument/2006/relationships/image" Target="../media/image393.png"/><Relationship Id="rId33" Type="http://schemas.openxmlformats.org/officeDocument/2006/relationships/hyperlink" Target="https://aws.amazon.com/training/path-alexa-skill-builder/" TargetMode="External"/><Relationship Id="rId2" Type="http://schemas.openxmlformats.org/officeDocument/2006/relationships/image" Target="../media/image304.png"/><Relationship Id="rId16" Type="http://schemas.openxmlformats.org/officeDocument/2006/relationships/image" Target="../media/image494.png"/><Relationship Id="rId20" Type="http://schemas.openxmlformats.org/officeDocument/2006/relationships/image" Target="../media/image388.png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11" Type="http://schemas.openxmlformats.org/officeDocument/2006/relationships/image" Target="../media/image319.png"/><Relationship Id="rId24" Type="http://schemas.openxmlformats.org/officeDocument/2006/relationships/image" Target="../media/image392.png"/><Relationship Id="rId32" Type="http://schemas.openxmlformats.org/officeDocument/2006/relationships/hyperlink" Target="https://www.aws.training/Details/eLearning?id=34322" TargetMode="External"/><Relationship Id="rId5" Type="http://schemas.openxmlformats.org/officeDocument/2006/relationships/image" Target="../media/image173.png"/><Relationship Id="rId15" Type="http://schemas.openxmlformats.org/officeDocument/2006/relationships/image" Target="../media/image322.png"/><Relationship Id="rId23" Type="http://schemas.openxmlformats.org/officeDocument/2006/relationships/image" Target="../media/image391.png"/><Relationship Id="rId28" Type="http://schemas.openxmlformats.org/officeDocument/2006/relationships/image" Target="../media/image11.png"/><Relationship Id="rId10" Type="http://schemas.openxmlformats.org/officeDocument/2006/relationships/image" Target="../media/image311.png"/><Relationship Id="rId19" Type="http://schemas.openxmlformats.org/officeDocument/2006/relationships/image" Target="../media/image387.png"/><Relationship Id="rId31" Type="http://schemas.openxmlformats.org/officeDocument/2006/relationships/hyperlink" Target="https://d1.awsstatic.com/training-and-certification/docs-alexa-skill-builder-specialty/AWS-Certified-Alexa-Skill-Builder-Specialty_Sample-Questions.pdf" TargetMode="External"/><Relationship Id="rId4" Type="http://schemas.openxmlformats.org/officeDocument/2006/relationships/image" Target="../media/image172.png"/><Relationship Id="rId9" Type="http://schemas.openxmlformats.org/officeDocument/2006/relationships/image" Target="../media/image511.png"/><Relationship Id="rId14" Type="http://schemas.openxmlformats.org/officeDocument/2006/relationships/image" Target="../media/image493.png"/><Relationship Id="rId22" Type="http://schemas.openxmlformats.org/officeDocument/2006/relationships/image" Target="../media/image390.png"/><Relationship Id="rId27" Type="http://schemas.openxmlformats.org/officeDocument/2006/relationships/image" Target="../media/image10.png"/><Relationship Id="rId30" Type="http://schemas.openxmlformats.org/officeDocument/2006/relationships/hyperlink" Target="https://d1.awsstatic.com/training-and-certification/docs-alexa-skill-builder-specialty/AWS-Certified-Alexa-Skill-Builder-Specialty_Exam-Guide.pdf" TargetMode="External"/><Relationship Id="rId35" Type="http://schemas.openxmlformats.org/officeDocument/2006/relationships/hyperlink" Target="https://aws.amazon.com/certification/get-certified-virtual-and-digital-training/" TargetMode="External"/><Relationship Id="rId8" Type="http://schemas.openxmlformats.org/officeDocument/2006/relationships/image" Target="../media/image203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3.png"/><Relationship Id="rId18" Type="http://schemas.openxmlformats.org/officeDocument/2006/relationships/image" Target="../media/image514.png"/><Relationship Id="rId26" Type="http://schemas.openxmlformats.org/officeDocument/2006/relationships/image" Target="../media/image332.png"/><Relationship Id="rId39" Type="http://schemas.openxmlformats.org/officeDocument/2006/relationships/hyperlink" Target="https://aws.amazon.com/athena/faqs/" TargetMode="External"/><Relationship Id="rId21" Type="http://schemas.openxmlformats.org/officeDocument/2006/relationships/image" Target="../media/image233.png"/><Relationship Id="rId34" Type="http://schemas.openxmlformats.org/officeDocument/2006/relationships/hyperlink" Target="https://d1.awsstatic.com/training-and-certification/docs-data-analytics-specialty/AWS-Certified-Data-Analytics-Specialty_Exam-Guide.pdf" TargetMode="External"/><Relationship Id="rId42" Type="http://schemas.openxmlformats.org/officeDocument/2006/relationships/hyperlink" Target="https://aws.amazon.com/cloudsearch/faqs/" TargetMode="External"/><Relationship Id="rId47" Type="http://schemas.openxmlformats.org/officeDocument/2006/relationships/hyperlink" Target="https://aws.amazon.com/msk/faqs/" TargetMode="External"/><Relationship Id="rId50" Type="http://schemas.openxmlformats.org/officeDocument/2006/relationships/hyperlink" Target="https://aws.amazon.com/glue/faqs/" TargetMode="External"/><Relationship Id="rId55" Type="http://schemas.openxmlformats.org/officeDocument/2006/relationships/hyperlink" Target="https://d1.awsstatic.com/whitepapers/amazon_emr_migration_guide.pdf?did=wp_card&amp;trk=wp_card" TargetMode="External"/><Relationship Id="rId63" Type="http://schemas.openxmlformats.org/officeDocument/2006/relationships/hyperlink" Target="https://aws.amazon.com/certification/get-certified-virtual-and-digital-training/" TargetMode="External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6" Type="http://schemas.openxmlformats.org/officeDocument/2006/relationships/image" Target="../media/image308.png"/><Relationship Id="rId29" Type="http://schemas.openxmlformats.org/officeDocument/2006/relationships/image" Target="../media/image335.png"/><Relationship Id="rId11" Type="http://schemas.openxmlformats.org/officeDocument/2006/relationships/image" Target="../media/image304.png"/><Relationship Id="rId24" Type="http://schemas.openxmlformats.org/officeDocument/2006/relationships/image" Target="../media/image330.png"/><Relationship Id="rId32" Type="http://schemas.openxmlformats.org/officeDocument/2006/relationships/image" Target="../media/image11.png"/><Relationship Id="rId37" Type="http://schemas.openxmlformats.org/officeDocument/2006/relationships/hyperlink" Target="https://www.aws.training/SessionSearch?pageNumber=1&amp;courseId=10015" TargetMode="External"/><Relationship Id="rId40" Type="http://schemas.openxmlformats.org/officeDocument/2006/relationships/hyperlink" Target="https://aws.amazon.com/emr/faqs/" TargetMode="External"/><Relationship Id="rId45" Type="http://schemas.openxmlformats.org/officeDocument/2006/relationships/hyperlink" Target="https://aws.amazon.com/kinesis/data-firehose/faqs/" TargetMode="External"/><Relationship Id="rId53" Type="http://schemas.openxmlformats.org/officeDocument/2006/relationships/hyperlink" Target="https://aws.amazon.com/elasticsearch-service/faqs/" TargetMode="External"/><Relationship Id="rId58" Type="http://schemas.openxmlformats.org/officeDocument/2006/relationships/hyperlink" Target="https://d1.awsstatic.com/whitepapers/whitepaper-streaming-data-solutions-on-aws-with-amazon-kinesis.pdf?did=wp_card&amp;trk=wp_card" TargetMode="External"/><Relationship Id="rId5" Type="http://schemas.openxmlformats.org/officeDocument/2006/relationships/image" Target="../media/image389.png"/><Relationship Id="rId61" Type="http://schemas.openxmlformats.org/officeDocument/2006/relationships/hyperlink" Target="https://aws.amazon.com/whitepapers/?whitepapers-main.sort-by=item.additionalFields.sortDate&amp;whitepapers-main.sort-order=desc" TargetMode="External"/><Relationship Id="rId19" Type="http://schemas.openxmlformats.org/officeDocument/2006/relationships/image" Target="../media/image311.png"/><Relationship Id="rId14" Type="http://schemas.openxmlformats.org/officeDocument/2006/relationships/image" Target="../media/image173.png"/><Relationship Id="rId22" Type="http://schemas.openxmlformats.org/officeDocument/2006/relationships/image" Target="../media/image320.png"/><Relationship Id="rId27" Type="http://schemas.openxmlformats.org/officeDocument/2006/relationships/image" Target="../media/image333.png"/><Relationship Id="rId30" Type="http://schemas.openxmlformats.org/officeDocument/2006/relationships/image" Target="../media/image336.png"/><Relationship Id="rId35" Type="http://schemas.openxmlformats.org/officeDocument/2006/relationships/hyperlink" Target="https://d1.awsstatic.com/training-and-certification/docs-data-analytics-specialty/AWS-Certified-Data-Analytics-Specialty_Sample-Questions.pdf" TargetMode="External"/><Relationship Id="rId43" Type="http://schemas.openxmlformats.org/officeDocument/2006/relationships/hyperlink" Target="https://aws.amazon.com/kinesis/video-streams/faqs/" TargetMode="External"/><Relationship Id="rId48" Type="http://schemas.openxmlformats.org/officeDocument/2006/relationships/hyperlink" Target="https://aws.amazon.com/quicksight/resources/faqs/" TargetMode="External"/><Relationship Id="rId56" Type="http://schemas.openxmlformats.org/officeDocument/2006/relationships/hyperlink" Target="https://d1.awsstatic.com/whitepapers/Big_Data_Analytics_Options_on_AWS.pdf?did=wp_card&amp;trk=wp_card" TargetMode="External"/><Relationship Id="rId8" Type="http://schemas.openxmlformats.org/officeDocument/2006/relationships/image" Target="../media/image392.png"/><Relationship Id="rId51" Type="http://schemas.openxmlformats.org/officeDocument/2006/relationships/hyperlink" Target="https://aws.amazon.com/lake-formation/faqs/" TargetMode="External"/><Relationship Id="rId3" Type="http://schemas.openxmlformats.org/officeDocument/2006/relationships/image" Target="../media/image387.png"/><Relationship Id="rId12" Type="http://schemas.openxmlformats.org/officeDocument/2006/relationships/image" Target="../media/image171.png"/><Relationship Id="rId17" Type="http://schemas.openxmlformats.org/officeDocument/2006/relationships/image" Target="../media/image203.png"/><Relationship Id="rId25" Type="http://schemas.openxmlformats.org/officeDocument/2006/relationships/image" Target="../media/image515.png"/><Relationship Id="rId33" Type="http://schemas.openxmlformats.org/officeDocument/2006/relationships/image" Target="../media/image12.png"/><Relationship Id="rId38" Type="http://schemas.openxmlformats.org/officeDocument/2006/relationships/hyperlink" Target="https://aws.amazon.com/training/path-data-analytics/" TargetMode="External"/><Relationship Id="rId46" Type="http://schemas.openxmlformats.org/officeDocument/2006/relationships/hyperlink" Target="https://aws.amazon.com/kinesis/data-analytics/faqs/" TargetMode="External"/><Relationship Id="rId59" Type="http://schemas.openxmlformats.org/officeDocument/2006/relationships/hyperlink" Target="https://d1.awsstatic.com/whitepapers/teaching-big-data-skills-amazon-emr.pdf?did=wp_card&amp;trk=wp_card" TargetMode="External"/><Relationship Id="rId20" Type="http://schemas.openxmlformats.org/officeDocument/2006/relationships/image" Target="../media/image319.png"/><Relationship Id="rId41" Type="http://schemas.openxmlformats.org/officeDocument/2006/relationships/hyperlink" Target="https://aws.amazon.com/redshift/faqs/" TargetMode="External"/><Relationship Id="rId54" Type="http://schemas.openxmlformats.org/officeDocument/2006/relationships/hyperlink" Target="https://aws.amazon.com/faqs/" TargetMode="External"/><Relationship Id="rId62" Type="http://schemas.openxmlformats.org/officeDocument/2006/relationships/hyperlink" Target="https://www.aws.training/Details/eLearning?id=4661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2.png"/><Relationship Id="rId15" Type="http://schemas.openxmlformats.org/officeDocument/2006/relationships/image" Target="../media/image307.png"/><Relationship Id="rId23" Type="http://schemas.openxmlformats.org/officeDocument/2006/relationships/image" Target="../media/image493.png"/><Relationship Id="rId28" Type="http://schemas.openxmlformats.org/officeDocument/2006/relationships/image" Target="../media/image334.png"/><Relationship Id="rId36" Type="http://schemas.openxmlformats.org/officeDocument/2006/relationships/hyperlink" Target="https://www.aws.training/Details/eLearning?id=35364" TargetMode="External"/><Relationship Id="rId49" Type="http://schemas.openxmlformats.org/officeDocument/2006/relationships/hyperlink" Target="https://aws.amazon.com/data-exchange/faqs/" TargetMode="External"/><Relationship Id="rId57" Type="http://schemas.openxmlformats.org/officeDocument/2006/relationships/hyperlink" Target="https://d1.awsstatic.com/whitepapers/lambda-architecure-on-for-batch-aws.pdf?did=wp_card&amp;trk=wp_card" TargetMode="External"/><Relationship Id="rId10" Type="http://schemas.openxmlformats.org/officeDocument/2006/relationships/image" Target="../media/image394.png"/><Relationship Id="rId31" Type="http://schemas.openxmlformats.org/officeDocument/2006/relationships/image" Target="../media/image10.png"/><Relationship Id="rId44" Type="http://schemas.openxmlformats.org/officeDocument/2006/relationships/hyperlink" Target="https://aws.amazon.com/kinesis/data-streams/faqs/" TargetMode="External"/><Relationship Id="rId52" Type="http://schemas.openxmlformats.org/officeDocument/2006/relationships/hyperlink" Target="https://aws.amazon.com/datapipeline/faqs/" TargetMode="External"/><Relationship Id="rId60" Type="http://schemas.openxmlformats.org/officeDocument/2006/relationships/hyperlink" Target="https://d1.awsstatic.com/architecture-diagrams/ArchitectureDiagrams/sql_based_data_processing_amazon_ecs.pdf?did=wp_card&amp;trk=wp_card" TargetMode="External"/><Relationship Id="rId4" Type="http://schemas.openxmlformats.org/officeDocument/2006/relationships/image" Target="../media/image388.png"/><Relationship Id="rId9" Type="http://schemas.openxmlformats.org/officeDocument/2006/relationships/image" Target="../media/image393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9.png"/><Relationship Id="rId18" Type="http://schemas.openxmlformats.org/officeDocument/2006/relationships/image" Target="../media/image524.png"/><Relationship Id="rId26" Type="http://schemas.openxmlformats.org/officeDocument/2006/relationships/image" Target="../media/image10.png"/><Relationship Id="rId39" Type="http://schemas.openxmlformats.org/officeDocument/2006/relationships/hyperlink" Target="https://aws.amazon.com/qldb/faqs/" TargetMode="External"/><Relationship Id="rId21" Type="http://schemas.openxmlformats.org/officeDocument/2006/relationships/image" Target="../media/image527.png"/><Relationship Id="rId34" Type="http://schemas.openxmlformats.org/officeDocument/2006/relationships/hyperlink" Target="https://aws.amazon.com/rds/aurora/faqs/" TargetMode="External"/><Relationship Id="rId42" Type="http://schemas.openxmlformats.org/officeDocument/2006/relationships/hyperlink" Target="https://aws.amazon.com/dms/faqs/" TargetMode="External"/><Relationship Id="rId47" Type="http://schemas.openxmlformats.org/officeDocument/2006/relationships/hyperlink" Target="https://d1.awsstatic.com/whitepapers/determining-iops-needs-for-oracle-database-on-aws.pdf?did=wp_card&amp;trk=wp_card" TargetMode="External"/><Relationship Id="rId50" Type="http://schemas.openxmlformats.org/officeDocument/2006/relationships/hyperlink" Target="https://d1.awsstatic.com/whitepapers/migrating-oracle-database-workloads-to-oracle-linux-on-aws.pdf?did=wp_card&amp;trk=wp_card" TargetMode="External"/><Relationship Id="rId55" Type="http://schemas.openxmlformats.org/officeDocument/2006/relationships/hyperlink" Target="https://docs.aws.amazon.com/prescriptive-guidance/latest/database-migration-strategy/welcome.html" TargetMode="External"/><Relationship Id="rId7" Type="http://schemas.openxmlformats.org/officeDocument/2006/relationships/image" Target="../media/image516.png"/><Relationship Id="rId2" Type="http://schemas.openxmlformats.org/officeDocument/2006/relationships/image" Target="../media/image386.png"/><Relationship Id="rId16" Type="http://schemas.openxmlformats.org/officeDocument/2006/relationships/image" Target="../media/image522.png"/><Relationship Id="rId29" Type="http://schemas.openxmlformats.org/officeDocument/2006/relationships/hyperlink" Target="https://www.aws.training/Details/eLearning?id=47245" TargetMode="External"/><Relationship Id="rId11" Type="http://schemas.openxmlformats.org/officeDocument/2006/relationships/image" Target="../media/image517.png"/><Relationship Id="rId24" Type="http://schemas.openxmlformats.org/officeDocument/2006/relationships/image" Target="../media/image530.png"/><Relationship Id="rId32" Type="http://schemas.openxmlformats.org/officeDocument/2006/relationships/hyperlink" Target="https://www.aws.training/SessionSearch?pageNumber=1&amp;courseId=38922" TargetMode="External"/><Relationship Id="rId37" Type="http://schemas.openxmlformats.org/officeDocument/2006/relationships/hyperlink" Target="https://aws.amazon.com/elasticache/faqs/" TargetMode="External"/><Relationship Id="rId40" Type="http://schemas.openxmlformats.org/officeDocument/2006/relationships/hyperlink" Target="https://aws.amazon.com/rds/faqs/" TargetMode="External"/><Relationship Id="rId45" Type="http://schemas.openxmlformats.org/officeDocument/2006/relationships/hyperlink" Target="https://d1.awsstatic.com/training-and-certification/docs-database-specialty/AWS-Certified-Database-Specialty_Sample-Questions.pdf" TargetMode="External"/><Relationship Id="rId53" Type="http://schemas.openxmlformats.org/officeDocument/2006/relationships/hyperlink" Target="https://d1.awsstatic.com/whitepapers/strategies-for-migrating-oracle-database-to-aws.pdf?did=wp_card&amp;trk=wp_card" TargetMode="External"/><Relationship Id="rId58" Type="http://schemas.openxmlformats.org/officeDocument/2006/relationships/hyperlink" Target="https://d1.awsstatic.com/whitepapers/getting-started-with-amazon-documentdb.pdf?did=wp_card&amp;trk=wp_card" TargetMode="External"/><Relationship Id="rId5" Type="http://schemas.openxmlformats.org/officeDocument/2006/relationships/image" Target="../media/image389.png"/><Relationship Id="rId19" Type="http://schemas.openxmlformats.org/officeDocument/2006/relationships/image" Target="../media/image525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520.png"/><Relationship Id="rId22" Type="http://schemas.openxmlformats.org/officeDocument/2006/relationships/image" Target="../media/image528.png"/><Relationship Id="rId27" Type="http://schemas.openxmlformats.org/officeDocument/2006/relationships/image" Target="../media/image11.png"/><Relationship Id="rId30" Type="http://schemas.openxmlformats.org/officeDocument/2006/relationships/hyperlink" Target="https://aws.amazon.com/certification/get-certified-virtual-and-digital-training/" TargetMode="External"/><Relationship Id="rId35" Type="http://schemas.openxmlformats.org/officeDocument/2006/relationships/hyperlink" Target="https://aws.amazon.com/documentdb/faqs/" TargetMode="External"/><Relationship Id="rId43" Type="http://schemas.openxmlformats.org/officeDocument/2006/relationships/hyperlink" Target="https://aws.amazon.com/faqs/" TargetMode="External"/><Relationship Id="rId48" Type="http://schemas.openxmlformats.org/officeDocument/2006/relationships/hyperlink" Target="https://d1.awsstatic.com/whitepapers/AWS_Comparing_the_Use_of_DynamoDB_and_HBase_for_NoSQL.pdf?did=wp_card&amp;trk=wp_card" TargetMode="External"/><Relationship Id="rId56" Type="http://schemas.openxmlformats.org/officeDocument/2006/relationships/hyperlink" Target="https://d1.awsstatic.com/whitepapers/best-practices-for-running-oracle-database-on-aws.pdf?did=wp_card&amp;trk=wp_card" TargetMode="External"/><Relationship Id="rId8" Type="http://schemas.openxmlformats.org/officeDocument/2006/relationships/image" Target="../media/image392.png"/><Relationship Id="rId51" Type="http://schemas.openxmlformats.org/officeDocument/2006/relationships/hyperlink" Target="https://d1.awsstatic.com/whitepapers/Migration/migrating-applications-to-aws.pdf?did=wp_card&amp;trk=wp_card" TargetMode="External"/><Relationship Id="rId3" Type="http://schemas.openxmlformats.org/officeDocument/2006/relationships/image" Target="../media/image387.png"/><Relationship Id="rId12" Type="http://schemas.openxmlformats.org/officeDocument/2006/relationships/image" Target="../media/image518.png"/><Relationship Id="rId17" Type="http://schemas.openxmlformats.org/officeDocument/2006/relationships/image" Target="../media/image523.png"/><Relationship Id="rId25" Type="http://schemas.openxmlformats.org/officeDocument/2006/relationships/image" Target="../media/image531.png"/><Relationship Id="rId33" Type="http://schemas.openxmlformats.org/officeDocument/2006/relationships/hyperlink" Target="https://aws.amazon.com/training/path-databases/" TargetMode="External"/><Relationship Id="rId38" Type="http://schemas.openxmlformats.org/officeDocument/2006/relationships/hyperlink" Target="https://aws.amazon.com/neptune/faqs/" TargetMode="External"/><Relationship Id="rId46" Type="http://schemas.openxmlformats.org/officeDocument/2006/relationships/hyperlink" Target="https://d1.awsstatic.com/whitepapers/configuring-amazon-rds-as-peoplesoft-database.pdf?did=wp_card&amp;trk=wp_card" TargetMode="External"/><Relationship Id="rId59" Type="http://schemas.openxmlformats.org/officeDocument/2006/relationships/hyperlink" Target="https://aws.amazon.com/whitepapers/" TargetMode="External"/><Relationship Id="rId20" Type="http://schemas.openxmlformats.org/officeDocument/2006/relationships/image" Target="../media/image526.png"/><Relationship Id="rId41" Type="http://schemas.openxmlformats.org/officeDocument/2006/relationships/hyperlink" Target="https://aws.amazon.com/redshift/faqs/" TargetMode="External"/><Relationship Id="rId54" Type="http://schemas.openxmlformats.org/officeDocument/2006/relationships/hyperlink" Target="https://d1.awsstatic.com/whitepapers/RDS/AWS_Database_Migration_Service_Best_Practices.pdf?did=wp_card&amp;trk=wp_car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5" Type="http://schemas.openxmlformats.org/officeDocument/2006/relationships/image" Target="../media/image521.png"/><Relationship Id="rId23" Type="http://schemas.openxmlformats.org/officeDocument/2006/relationships/image" Target="../media/image529.png"/><Relationship Id="rId28" Type="http://schemas.openxmlformats.org/officeDocument/2006/relationships/image" Target="../media/image12.png"/><Relationship Id="rId36" Type="http://schemas.openxmlformats.org/officeDocument/2006/relationships/hyperlink" Target="https://aws.amazon.com/dynamodb/faqs/" TargetMode="External"/><Relationship Id="rId49" Type="http://schemas.openxmlformats.org/officeDocument/2006/relationships/hyperlink" Target="https://d1.awsstatic.com/whitepapers/best-practices-for-deploying-microsoft-sql-server-on-aws.pdf?did=wp_card&amp;trk=wp_card" TargetMode="External"/><Relationship Id="rId57" Type="http://schemas.openxmlformats.org/officeDocument/2006/relationships/hyperlink" Target="https://d1.awsstatic.com/whitepapers/RDS/Deploying_SQLServer_on_AWS.pdf?did=wp_card&amp;trk=wp_card" TargetMode="External"/><Relationship Id="rId10" Type="http://schemas.openxmlformats.org/officeDocument/2006/relationships/image" Target="../media/image394.png"/><Relationship Id="rId31" Type="http://schemas.openxmlformats.org/officeDocument/2006/relationships/hyperlink" Target="https://www.aws.training/Details/Curriculum?id=38111" TargetMode="External"/><Relationship Id="rId44" Type="http://schemas.openxmlformats.org/officeDocument/2006/relationships/hyperlink" Target="https://d1.awsstatic.com/training-and-certification/docs-database-specialty/AWS-Certified-Database-Specialty_Exam-Guide.pdf" TargetMode="External"/><Relationship Id="rId52" Type="http://schemas.openxmlformats.org/officeDocument/2006/relationships/hyperlink" Target="https://d1.awsstatic.com/whitepapers/modernizing-amazon-database-infrastructure.pdf?did=wp_card&amp;trk=wp_card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13" Type="http://schemas.openxmlformats.org/officeDocument/2006/relationships/image" Target="../media/image543.png"/><Relationship Id="rId18" Type="http://schemas.openxmlformats.org/officeDocument/2006/relationships/image" Target="../media/image548.png"/><Relationship Id="rId3" Type="http://schemas.openxmlformats.org/officeDocument/2006/relationships/image" Target="../media/image533.png"/><Relationship Id="rId21" Type="http://schemas.openxmlformats.org/officeDocument/2006/relationships/image" Target="../media/image12.png"/><Relationship Id="rId7" Type="http://schemas.openxmlformats.org/officeDocument/2006/relationships/image" Target="../media/image537.png"/><Relationship Id="rId12" Type="http://schemas.openxmlformats.org/officeDocument/2006/relationships/image" Target="../media/image542.png"/><Relationship Id="rId17" Type="http://schemas.openxmlformats.org/officeDocument/2006/relationships/image" Target="../media/image547.png"/><Relationship Id="rId2" Type="http://schemas.openxmlformats.org/officeDocument/2006/relationships/image" Target="../media/image532.png"/><Relationship Id="rId16" Type="http://schemas.openxmlformats.org/officeDocument/2006/relationships/image" Target="../media/image546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5" Type="http://schemas.openxmlformats.org/officeDocument/2006/relationships/image" Target="../media/image535.png"/><Relationship Id="rId15" Type="http://schemas.openxmlformats.org/officeDocument/2006/relationships/image" Target="../media/image545.png"/><Relationship Id="rId10" Type="http://schemas.openxmlformats.org/officeDocument/2006/relationships/image" Target="../media/image540.png"/><Relationship Id="rId19" Type="http://schemas.openxmlformats.org/officeDocument/2006/relationships/image" Target="../media/image10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13" Type="http://schemas.openxmlformats.org/officeDocument/2006/relationships/image" Target="../media/image79.png"/><Relationship Id="rId18" Type="http://schemas.openxmlformats.org/officeDocument/2006/relationships/image" Target="../media/image561.png"/><Relationship Id="rId3" Type="http://schemas.openxmlformats.org/officeDocument/2006/relationships/image" Target="../media/image550.png"/><Relationship Id="rId21" Type="http://schemas.openxmlformats.org/officeDocument/2006/relationships/image" Target="../media/image564.png"/><Relationship Id="rId7" Type="http://schemas.openxmlformats.org/officeDocument/2006/relationships/image" Target="../media/image554.png"/><Relationship Id="rId12" Type="http://schemas.openxmlformats.org/officeDocument/2006/relationships/image" Target="../media/image557.png"/><Relationship Id="rId17" Type="http://schemas.openxmlformats.org/officeDocument/2006/relationships/image" Target="../media/image560.png"/><Relationship Id="rId25" Type="http://schemas.openxmlformats.org/officeDocument/2006/relationships/hyperlink" Target="https://www.aws.training/certification" TargetMode="External"/><Relationship Id="rId2" Type="http://schemas.openxmlformats.org/officeDocument/2006/relationships/image" Target="../media/image549.png"/><Relationship Id="rId16" Type="http://schemas.openxmlformats.org/officeDocument/2006/relationships/image" Target="../media/image412.png"/><Relationship Id="rId20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3.png"/><Relationship Id="rId11" Type="http://schemas.openxmlformats.org/officeDocument/2006/relationships/image" Target="../media/image77.png"/><Relationship Id="rId24" Type="http://schemas.openxmlformats.org/officeDocument/2006/relationships/image" Target="../media/image12.png"/><Relationship Id="rId5" Type="http://schemas.openxmlformats.org/officeDocument/2006/relationships/image" Target="../media/image552.png"/><Relationship Id="rId15" Type="http://schemas.openxmlformats.org/officeDocument/2006/relationships/image" Target="../media/image559.png"/><Relationship Id="rId23" Type="http://schemas.openxmlformats.org/officeDocument/2006/relationships/image" Target="../media/image11.png"/><Relationship Id="rId10" Type="http://schemas.openxmlformats.org/officeDocument/2006/relationships/image" Target="../media/image556.png"/><Relationship Id="rId19" Type="http://schemas.openxmlformats.org/officeDocument/2006/relationships/image" Target="../media/image562.png"/><Relationship Id="rId4" Type="http://schemas.openxmlformats.org/officeDocument/2006/relationships/image" Target="../media/image551.png"/><Relationship Id="rId9" Type="http://schemas.openxmlformats.org/officeDocument/2006/relationships/image" Target="../media/image555.png"/><Relationship Id="rId14" Type="http://schemas.openxmlformats.org/officeDocument/2006/relationships/image" Target="../media/image558.png"/><Relationship Id="rId2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21" Type="http://schemas.openxmlformats.org/officeDocument/2006/relationships/image" Target="../media/image12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10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png"/><Relationship Id="rId13" Type="http://schemas.openxmlformats.org/officeDocument/2006/relationships/image" Target="../media/image12.png"/><Relationship Id="rId18" Type="http://schemas.openxmlformats.org/officeDocument/2006/relationships/image" Target="../media/image576.png"/><Relationship Id="rId3" Type="http://schemas.openxmlformats.org/officeDocument/2006/relationships/image" Target="../media/image296.png"/><Relationship Id="rId21" Type="http://schemas.openxmlformats.org/officeDocument/2006/relationships/hyperlink" Target="https://www.aws.training/Details/Curriculum?id=33149" TargetMode="External"/><Relationship Id="rId7" Type="http://schemas.openxmlformats.org/officeDocument/2006/relationships/image" Target="../media/image568.png"/><Relationship Id="rId12" Type="http://schemas.openxmlformats.org/officeDocument/2006/relationships/image" Target="../media/image11.png"/><Relationship Id="rId17" Type="http://schemas.openxmlformats.org/officeDocument/2006/relationships/image" Target="../media/image575.png"/><Relationship Id="rId2" Type="http://schemas.openxmlformats.org/officeDocument/2006/relationships/image" Target="../media/image565.png"/><Relationship Id="rId16" Type="http://schemas.openxmlformats.org/officeDocument/2006/relationships/image" Target="../media/image574.png"/><Relationship Id="rId20" Type="http://schemas.openxmlformats.org/officeDocument/2006/relationships/image" Target="../media/image5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0.png"/><Relationship Id="rId11" Type="http://schemas.openxmlformats.org/officeDocument/2006/relationships/image" Target="../media/image10.png"/><Relationship Id="rId5" Type="http://schemas.openxmlformats.org/officeDocument/2006/relationships/image" Target="../media/image567.png"/><Relationship Id="rId15" Type="http://schemas.openxmlformats.org/officeDocument/2006/relationships/image" Target="../media/image573.png"/><Relationship Id="rId10" Type="http://schemas.openxmlformats.org/officeDocument/2006/relationships/image" Target="../media/image571.png"/><Relationship Id="rId19" Type="http://schemas.openxmlformats.org/officeDocument/2006/relationships/image" Target="../media/image577.png"/><Relationship Id="rId4" Type="http://schemas.openxmlformats.org/officeDocument/2006/relationships/image" Target="../media/image566.png"/><Relationship Id="rId9" Type="http://schemas.openxmlformats.org/officeDocument/2006/relationships/image" Target="../media/image570.png"/><Relationship Id="rId14" Type="http://schemas.openxmlformats.org/officeDocument/2006/relationships/image" Target="../media/image572.png"/><Relationship Id="rId22" Type="http://schemas.openxmlformats.org/officeDocument/2006/relationships/hyperlink" Target="https://www.youracclaim.com/organizations/amazon-web-services/badges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5.png"/><Relationship Id="rId13" Type="http://schemas.openxmlformats.org/officeDocument/2006/relationships/image" Target="../media/image590.png"/><Relationship Id="rId18" Type="http://schemas.openxmlformats.org/officeDocument/2006/relationships/image" Target="../media/image595.png"/><Relationship Id="rId26" Type="http://schemas.openxmlformats.org/officeDocument/2006/relationships/hyperlink" Target="https://www.aws.training/Certification" TargetMode="External"/><Relationship Id="rId3" Type="http://schemas.openxmlformats.org/officeDocument/2006/relationships/image" Target="../media/image580.png"/><Relationship Id="rId21" Type="http://schemas.openxmlformats.org/officeDocument/2006/relationships/image" Target="../media/image598.png"/><Relationship Id="rId7" Type="http://schemas.openxmlformats.org/officeDocument/2006/relationships/image" Target="../media/image584.png"/><Relationship Id="rId12" Type="http://schemas.openxmlformats.org/officeDocument/2006/relationships/image" Target="../media/image589.png"/><Relationship Id="rId17" Type="http://schemas.openxmlformats.org/officeDocument/2006/relationships/image" Target="../media/image594.png"/><Relationship Id="rId25" Type="http://schemas.openxmlformats.org/officeDocument/2006/relationships/hyperlink" Target="https://aws.amazon.com/certification/" TargetMode="External"/><Relationship Id="rId2" Type="http://schemas.openxmlformats.org/officeDocument/2006/relationships/image" Target="../media/image579.png"/><Relationship Id="rId16" Type="http://schemas.openxmlformats.org/officeDocument/2006/relationships/image" Target="../media/image593.png"/><Relationship Id="rId20" Type="http://schemas.openxmlformats.org/officeDocument/2006/relationships/image" Target="../media/image5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3.png"/><Relationship Id="rId11" Type="http://schemas.openxmlformats.org/officeDocument/2006/relationships/image" Target="../media/image588.png"/><Relationship Id="rId24" Type="http://schemas.openxmlformats.org/officeDocument/2006/relationships/image" Target="../media/image12.png"/><Relationship Id="rId5" Type="http://schemas.openxmlformats.org/officeDocument/2006/relationships/image" Target="../media/image582.png"/><Relationship Id="rId15" Type="http://schemas.openxmlformats.org/officeDocument/2006/relationships/image" Target="../media/image592.png"/><Relationship Id="rId23" Type="http://schemas.openxmlformats.org/officeDocument/2006/relationships/image" Target="../media/image11.png"/><Relationship Id="rId10" Type="http://schemas.openxmlformats.org/officeDocument/2006/relationships/image" Target="../media/image587.png"/><Relationship Id="rId19" Type="http://schemas.openxmlformats.org/officeDocument/2006/relationships/image" Target="../media/image596.png"/><Relationship Id="rId4" Type="http://schemas.openxmlformats.org/officeDocument/2006/relationships/image" Target="../media/image581.png"/><Relationship Id="rId9" Type="http://schemas.openxmlformats.org/officeDocument/2006/relationships/image" Target="../media/image586.png"/><Relationship Id="rId14" Type="http://schemas.openxmlformats.org/officeDocument/2006/relationships/image" Target="../media/image591.png"/><Relationship Id="rId22" Type="http://schemas.openxmlformats.org/officeDocument/2006/relationships/image" Target="../media/image10.png"/><Relationship Id="rId27" Type="http://schemas.openxmlformats.org/officeDocument/2006/relationships/hyperlink" Target="https://www.aws.training/certificati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6.png"/><Relationship Id="rId21" Type="http://schemas.openxmlformats.org/officeDocument/2006/relationships/image" Target="../media/image101.png"/><Relationship Id="rId7" Type="http://schemas.openxmlformats.org/officeDocument/2006/relationships/image" Target="../media/image10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2" Type="http://schemas.openxmlformats.org/officeDocument/2006/relationships/image" Target="../media/image85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1.png"/><Relationship Id="rId24" Type="http://schemas.openxmlformats.org/officeDocument/2006/relationships/image" Target="../media/image104.png"/><Relationship Id="rId5" Type="http://schemas.openxmlformats.org/officeDocument/2006/relationships/image" Target="../media/image88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4" Type="http://schemas.openxmlformats.org/officeDocument/2006/relationships/image" Target="../media/image87.png"/><Relationship Id="rId9" Type="http://schemas.openxmlformats.org/officeDocument/2006/relationships/image" Target="../media/image12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0.png"/><Relationship Id="rId3" Type="http://schemas.openxmlformats.org/officeDocument/2006/relationships/image" Target="../media/image107.png"/><Relationship Id="rId21" Type="http://schemas.openxmlformats.org/officeDocument/2006/relationships/image" Target="../media/image122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image" Target="../media/image106.png"/><Relationship Id="rId16" Type="http://schemas.openxmlformats.org/officeDocument/2006/relationships/image" Target="../media/image12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1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hyperlink" Target="https://aws.amazon.com/certification/certified-cloud-practitioner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0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123.png"/><Relationship Id="rId16" Type="http://schemas.openxmlformats.org/officeDocument/2006/relationships/image" Target="../media/image137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19" Type="http://schemas.openxmlformats.org/officeDocument/2006/relationships/image" Target="../media/image1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1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0.png"/><Relationship Id="rId2" Type="http://schemas.openxmlformats.org/officeDocument/2006/relationships/image" Target="../media/image139.png"/><Relationship Id="rId16" Type="http://schemas.openxmlformats.org/officeDocument/2006/relationships/image" Target="../media/image153.png"/><Relationship Id="rId20" Type="http://schemas.openxmlformats.org/officeDocument/2006/relationships/hyperlink" Target="https://aws.amazon.com/certification/certified-cloud-practitioner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2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49" y="0"/>
            <a:ext cx="10048240" cy="7772400"/>
            <a:chOff x="14249" y="0"/>
            <a:chExt cx="10048240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49" y="0"/>
              <a:ext cx="10044150" cy="7772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80895" y="5018906"/>
              <a:ext cx="916305" cy="1058545"/>
            </a:xfrm>
            <a:custGeom>
              <a:avLst/>
              <a:gdLst/>
              <a:ahLst/>
              <a:cxnLst/>
              <a:rect l="l" t="t" r="r" b="b"/>
              <a:pathLst>
                <a:path w="916304" h="1058545">
                  <a:moveTo>
                    <a:pt x="0" y="264502"/>
                  </a:moveTo>
                  <a:lnTo>
                    <a:pt x="0" y="793470"/>
                  </a:lnTo>
                  <a:lnTo>
                    <a:pt x="458114" y="1057973"/>
                  </a:lnTo>
                  <a:lnTo>
                    <a:pt x="916241" y="793470"/>
                  </a:lnTo>
                  <a:lnTo>
                    <a:pt x="916241" y="264502"/>
                  </a:lnTo>
                  <a:lnTo>
                    <a:pt x="458114" y="0"/>
                  </a:lnTo>
                  <a:lnTo>
                    <a:pt x="0" y="264502"/>
                  </a:lnTo>
                  <a:close/>
                </a:path>
              </a:pathLst>
            </a:custGeom>
            <a:ln w="7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6302" y="5163705"/>
              <a:ext cx="665416" cy="76836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06309" y="5163719"/>
              <a:ext cx="665480" cy="768350"/>
            </a:xfrm>
            <a:custGeom>
              <a:avLst/>
              <a:gdLst/>
              <a:ahLst/>
              <a:cxnLst/>
              <a:rect l="l" t="t" r="r" b="b"/>
              <a:pathLst>
                <a:path w="665479" h="768350">
                  <a:moveTo>
                    <a:pt x="0" y="192087"/>
                  </a:moveTo>
                  <a:lnTo>
                    <a:pt x="0" y="576262"/>
                  </a:lnTo>
                  <a:lnTo>
                    <a:pt x="332714" y="768350"/>
                  </a:lnTo>
                  <a:lnTo>
                    <a:pt x="665416" y="576262"/>
                  </a:lnTo>
                  <a:lnTo>
                    <a:pt x="665416" y="192087"/>
                  </a:lnTo>
                  <a:lnTo>
                    <a:pt x="332714" y="0"/>
                  </a:lnTo>
                  <a:lnTo>
                    <a:pt x="0" y="192087"/>
                  </a:lnTo>
                  <a:close/>
                </a:path>
              </a:pathLst>
            </a:custGeom>
            <a:ln w="7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4785" y="1013866"/>
              <a:ext cx="611949" cy="70657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84788" y="1013865"/>
              <a:ext cx="612140" cy="706755"/>
            </a:xfrm>
            <a:custGeom>
              <a:avLst/>
              <a:gdLst/>
              <a:ahLst/>
              <a:cxnLst/>
              <a:rect l="l" t="t" r="r" b="b"/>
              <a:pathLst>
                <a:path w="612140" h="706755">
                  <a:moveTo>
                    <a:pt x="0" y="176644"/>
                  </a:moveTo>
                  <a:lnTo>
                    <a:pt x="0" y="529945"/>
                  </a:lnTo>
                  <a:lnTo>
                    <a:pt x="305955" y="706589"/>
                  </a:lnTo>
                  <a:lnTo>
                    <a:pt x="611924" y="529945"/>
                  </a:lnTo>
                  <a:lnTo>
                    <a:pt x="611924" y="176644"/>
                  </a:lnTo>
                  <a:lnTo>
                    <a:pt x="305955" y="0"/>
                  </a:lnTo>
                  <a:lnTo>
                    <a:pt x="0" y="176644"/>
                  </a:lnTo>
                  <a:close/>
                </a:path>
              </a:pathLst>
            </a:custGeom>
            <a:ln w="7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8540" y="1110576"/>
              <a:ext cx="444411" cy="5131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668544" y="1110566"/>
              <a:ext cx="444500" cy="513715"/>
            </a:xfrm>
            <a:custGeom>
              <a:avLst/>
              <a:gdLst/>
              <a:ahLst/>
              <a:cxnLst/>
              <a:rect l="l" t="t" r="r" b="b"/>
              <a:pathLst>
                <a:path w="444500" h="513715">
                  <a:moveTo>
                    <a:pt x="0" y="128295"/>
                  </a:moveTo>
                  <a:lnTo>
                    <a:pt x="0" y="384886"/>
                  </a:lnTo>
                  <a:lnTo>
                    <a:pt x="222199" y="513181"/>
                  </a:lnTo>
                  <a:lnTo>
                    <a:pt x="444411" y="384886"/>
                  </a:lnTo>
                  <a:lnTo>
                    <a:pt x="444411" y="128295"/>
                  </a:lnTo>
                  <a:lnTo>
                    <a:pt x="222199" y="0"/>
                  </a:lnTo>
                  <a:lnTo>
                    <a:pt x="0" y="128295"/>
                  </a:lnTo>
                  <a:close/>
                </a:path>
              </a:pathLst>
            </a:custGeom>
            <a:ln w="7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97135" y="702800"/>
              <a:ext cx="4661535" cy="6106160"/>
            </a:xfrm>
            <a:custGeom>
              <a:avLst/>
              <a:gdLst/>
              <a:ahLst/>
              <a:cxnLst/>
              <a:rect l="l" t="t" r="r" b="b"/>
              <a:pathLst>
                <a:path w="4661534" h="6106159">
                  <a:moveTo>
                    <a:pt x="2643809" y="0"/>
                  </a:moveTo>
                  <a:lnTo>
                    <a:pt x="0" y="1526412"/>
                  </a:lnTo>
                  <a:lnTo>
                    <a:pt x="0" y="4579200"/>
                  </a:lnTo>
                  <a:lnTo>
                    <a:pt x="2643809" y="6105613"/>
                  </a:lnTo>
                  <a:lnTo>
                    <a:pt x="4661264" y="4940840"/>
                  </a:lnTo>
                  <a:lnTo>
                    <a:pt x="4661264" y="1164773"/>
                  </a:lnTo>
                  <a:lnTo>
                    <a:pt x="2643809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97131" y="1777319"/>
              <a:ext cx="911923" cy="13915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97131" y="702792"/>
              <a:ext cx="4661268" cy="610561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97131" y="2775725"/>
              <a:ext cx="3092297" cy="311514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97131" y="702791"/>
              <a:ext cx="4661268" cy="610561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397135" y="702801"/>
              <a:ext cx="4661535" cy="6106160"/>
            </a:xfrm>
            <a:custGeom>
              <a:avLst/>
              <a:gdLst/>
              <a:ahLst/>
              <a:cxnLst/>
              <a:rect l="l" t="t" r="r" b="b"/>
              <a:pathLst>
                <a:path w="4661534" h="6106159">
                  <a:moveTo>
                    <a:pt x="0" y="1526413"/>
                  </a:moveTo>
                  <a:lnTo>
                    <a:pt x="0" y="4579188"/>
                  </a:lnTo>
                  <a:lnTo>
                    <a:pt x="2643809" y="6105601"/>
                  </a:lnTo>
                  <a:lnTo>
                    <a:pt x="4661264" y="4940827"/>
                  </a:lnTo>
                </a:path>
                <a:path w="4661534" h="6106159">
                  <a:moveTo>
                    <a:pt x="4661264" y="1164773"/>
                  </a:moveTo>
                  <a:lnTo>
                    <a:pt x="2643809" y="0"/>
                  </a:lnTo>
                  <a:lnTo>
                    <a:pt x="0" y="1526413"/>
                  </a:lnTo>
                </a:path>
              </a:pathLst>
            </a:custGeom>
            <a:ln w="7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24657" y="1196475"/>
              <a:ext cx="4234180" cy="5118735"/>
            </a:xfrm>
            <a:custGeom>
              <a:avLst/>
              <a:gdLst/>
              <a:ahLst/>
              <a:cxnLst/>
              <a:rect l="l" t="t" r="r" b="b"/>
              <a:pathLst>
                <a:path w="4234180" h="5118735">
                  <a:moveTo>
                    <a:pt x="2216289" y="0"/>
                  </a:moveTo>
                  <a:lnTo>
                    <a:pt x="0" y="1279575"/>
                  </a:lnTo>
                  <a:lnTo>
                    <a:pt x="0" y="3838676"/>
                  </a:lnTo>
                  <a:lnTo>
                    <a:pt x="2216289" y="5118265"/>
                  </a:lnTo>
                  <a:lnTo>
                    <a:pt x="4233741" y="3953483"/>
                  </a:lnTo>
                  <a:lnTo>
                    <a:pt x="4233741" y="1164770"/>
                  </a:lnTo>
                  <a:lnTo>
                    <a:pt x="2216289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50805" y="2564149"/>
              <a:ext cx="7594" cy="3565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57791" y="4600892"/>
              <a:ext cx="2005779" cy="171385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24664" y="2124100"/>
              <a:ext cx="720407" cy="113158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24664" y="1196466"/>
              <a:ext cx="4233736" cy="51182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24664" y="1196466"/>
              <a:ext cx="4233736" cy="511826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314361" y="1783567"/>
              <a:ext cx="3453765" cy="3987800"/>
            </a:xfrm>
            <a:custGeom>
              <a:avLst/>
              <a:gdLst/>
              <a:ahLst/>
              <a:cxnLst/>
              <a:rect l="l" t="t" r="r" b="b"/>
              <a:pathLst>
                <a:path w="3453765" h="3987800">
                  <a:moveTo>
                    <a:pt x="1726577" y="0"/>
                  </a:moveTo>
                  <a:lnTo>
                    <a:pt x="0" y="996835"/>
                  </a:lnTo>
                  <a:lnTo>
                    <a:pt x="0" y="2990507"/>
                  </a:lnTo>
                  <a:lnTo>
                    <a:pt x="1726577" y="3987342"/>
                  </a:lnTo>
                  <a:lnTo>
                    <a:pt x="3453180" y="2990507"/>
                  </a:lnTo>
                  <a:lnTo>
                    <a:pt x="3453180" y="996835"/>
                  </a:lnTo>
                  <a:lnTo>
                    <a:pt x="1726577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14350" y="1783575"/>
              <a:ext cx="3453194" cy="398734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314350" y="4380523"/>
              <a:ext cx="700405" cy="753110"/>
            </a:xfrm>
            <a:custGeom>
              <a:avLst/>
              <a:gdLst/>
              <a:ahLst/>
              <a:cxnLst/>
              <a:rect l="l" t="t" r="r" b="b"/>
              <a:pathLst>
                <a:path w="700404" h="753110">
                  <a:moveTo>
                    <a:pt x="0" y="21905"/>
                  </a:moveTo>
                  <a:lnTo>
                    <a:pt x="21844" y="0"/>
                  </a:lnTo>
                  <a:lnTo>
                    <a:pt x="555002" y="140944"/>
                  </a:lnTo>
                  <a:lnTo>
                    <a:pt x="699909" y="674624"/>
                  </a:lnTo>
                  <a:lnTo>
                    <a:pt x="622057" y="752696"/>
                  </a:lnTo>
                </a:path>
              </a:pathLst>
            </a:custGeom>
            <a:ln w="134124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14350" y="1783575"/>
              <a:ext cx="3453193" cy="398734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23532" y="2365070"/>
              <a:ext cx="2435047" cy="281175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32371" y="3919023"/>
              <a:ext cx="169252" cy="24640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34548" y="3917126"/>
              <a:ext cx="196176" cy="25018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89718" y="3922269"/>
              <a:ext cx="119176" cy="23802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832382" y="3806532"/>
              <a:ext cx="508634" cy="356870"/>
            </a:xfrm>
            <a:custGeom>
              <a:avLst/>
              <a:gdLst/>
              <a:ahLst/>
              <a:cxnLst/>
              <a:rect l="l" t="t" r="r" b="b"/>
              <a:pathLst>
                <a:path w="508634" h="356870">
                  <a:moveTo>
                    <a:pt x="148348" y="327025"/>
                  </a:moveTo>
                  <a:lnTo>
                    <a:pt x="137248" y="329463"/>
                  </a:lnTo>
                  <a:lnTo>
                    <a:pt x="126580" y="331165"/>
                  </a:lnTo>
                  <a:lnTo>
                    <a:pt x="116332" y="332168"/>
                  </a:lnTo>
                  <a:lnTo>
                    <a:pt x="106489" y="332498"/>
                  </a:lnTo>
                  <a:lnTo>
                    <a:pt x="97561" y="332016"/>
                  </a:lnTo>
                  <a:lnTo>
                    <a:pt x="70815" y="297345"/>
                  </a:lnTo>
                  <a:lnTo>
                    <a:pt x="70815" y="141122"/>
                  </a:lnTo>
                  <a:lnTo>
                    <a:pt x="145935" y="141122"/>
                  </a:lnTo>
                  <a:lnTo>
                    <a:pt x="145935" y="117627"/>
                  </a:lnTo>
                  <a:lnTo>
                    <a:pt x="70815" y="117627"/>
                  </a:lnTo>
                  <a:lnTo>
                    <a:pt x="70815" y="49225"/>
                  </a:lnTo>
                  <a:lnTo>
                    <a:pt x="48869" y="49225"/>
                  </a:lnTo>
                  <a:lnTo>
                    <a:pt x="45097" y="118148"/>
                  </a:lnTo>
                  <a:lnTo>
                    <a:pt x="0" y="122440"/>
                  </a:lnTo>
                  <a:lnTo>
                    <a:pt x="0" y="141122"/>
                  </a:lnTo>
                  <a:lnTo>
                    <a:pt x="44056" y="141122"/>
                  </a:lnTo>
                  <a:lnTo>
                    <a:pt x="44056" y="298716"/>
                  </a:lnTo>
                  <a:lnTo>
                    <a:pt x="44996" y="312000"/>
                  </a:lnTo>
                  <a:lnTo>
                    <a:pt x="66789" y="348183"/>
                  </a:lnTo>
                  <a:lnTo>
                    <a:pt x="101015" y="356514"/>
                  </a:lnTo>
                  <a:lnTo>
                    <a:pt x="114287" y="356006"/>
                  </a:lnTo>
                  <a:lnTo>
                    <a:pt x="126606" y="354495"/>
                  </a:lnTo>
                  <a:lnTo>
                    <a:pt x="137960" y="352018"/>
                  </a:lnTo>
                  <a:lnTo>
                    <a:pt x="148348" y="348627"/>
                  </a:lnTo>
                  <a:lnTo>
                    <a:pt x="148348" y="327025"/>
                  </a:lnTo>
                  <a:close/>
                </a:path>
                <a:path w="508634" h="356870">
                  <a:moveTo>
                    <a:pt x="226682" y="117627"/>
                  </a:moveTo>
                  <a:lnTo>
                    <a:pt x="199948" y="117627"/>
                  </a:lnTo>
                  <a:lnTo>
                    <a:pt x="199948" y="353758"/>
                  </a:lnTo>
                  <a:lnTo>
                    <a:pt x="226682" y="353758"/>
                  </a:lnTo>
                  <a:lnTo>
                    <a:pt x="226682" y="117627"/>
                  </a:lnTo>
                  <a:close/>
                </a:path>
                <a:path w="508634" h="356870">
                  <a:moveTo>
                    <a:pt x="233743" y="40132"/>
                  </a:moveTo>
                  <a:lnTo>
                    <a:pt x="231851" y="35128"/>
                  </a:lnTo>
                  <a:lnTo>
                    <a:pt x="228244" y="31381"/>
                  </a:lnTo>
                  <a:lnTo>
                    <a:pt x="224650" y="27609"/>
                  </a:lnTo>
                  <a:lnTo>
                    <a:pt x="219849" y="25704"/>
                  </a:lnTo>
                  <a:lnTo>
                    <a:pt x="211797" y="25704"/>
                  </a:lnTo>
                  <a:lnTo>
                    <a:pt x="210248" y="25882"/>
                  </a:lnTo>
                  <a:lnTo>
                    <a:pt x="208699" y="26225"/>
                  </a:lnTo>
                  <a:lnTo>
                    <a:pt x="204749" y="26924"/>
                  </a:lnTo>
                  <a:lnTo>
                    <a:pt x="201333" y="28625"/>
                  </a:lnTo>
                  <a:lnTo>
                    <a:pt x="198755" y="31381"/>
                  </a:lnTo>
                  <a:lnTo>
                    <a:pt x="195160" y="35128"/>
                  </a:lnTo>
                  <a:lnTo>
                    <a:pt x="193433" y="40132"/>
                  </a:lnTo>
                  <a:lnTo>
                    <a:pt x="193433" y="52641"/>
                  </a:lnTo>
                  <a:lnTo>
                    <a:pt x="195160" y="57607"/>
                  </a:lnTo>
                  <a:lnTo>
                    <a:pt x="201333" y="64122"/>
                  </a:lnTo>
                  <a:lnTo>
                    <a:pt x="204749" y="65849"/>
                  </a:lnTo>
                  <a:lnTo>
                    <a:pt x="208699" y="66535"/>
                  </a:lnTo>
                  <a:lnTo>
                    <a:pt x="210248" y="66865"/>
                  </a:lnTo>
                  <a:lnTo>
                    <a:pt x="211797" y="67043"/>
                  </a:lnTo>
                  <a:lnTo>
                    <a:pt x="219849" y="67043"/>
                  </a:lnTo>
                  <a:lnTo>
                    <a:pt x="224650" y="65163"/>
                  </a:lnTo>
                  <a:lnTo>
                    <a:pt x="231851" y="57607"/>
                  </a:lnTo>
                  <a:lnTo>
                    <a:pt x="233743" y="52641"/>
                  </a:lnTo>
                  <a:lnTo>
                    <a:pt x="233743" y="40132"/>
                  </a:lnTo>
                  <a:close/>
                </a:path>
                <a:path w="508634" h="356870">
                  <a:moveTo>
                    <a:pt x="501078" y="117627"/>
                  </a:moveTo>
                  <a:lnTo>
                    <a:pt x="348119" y="117627"/>
                  </a:lnTo>
                  <a:lnTo>
                    <a:pt x="348119" y="61379"/>
                  </a:lnTo>
                  <a:lnTo>
                    <a:pt x="369912" y="26504"/>
                  </a:lnTo>
                  <a:lnTo>
                    <a:pt x="388073" y="24333"/>
                  </a:lnTo>
                  <a:lnTo>
                    <a:pt x="396951" y="24663"/>
                  </a:lnTo>
                  <a:lnTo>
                    <a:pt x="406615" y="25628"/>
                  </a:lnTo>
                  <a:lnTo>
                    <a:pt x="417080" y="27241"/>
                  </a:lnTo>
                  <a:lnTo>
                    <a:pt x="428371" y="29489"/>
                  </a:lnTo>
                  <a:lnTo>
                    <a:pt x="428371" y="24333"/>
                  </a:lnTo>
                  <a:lnTo>
                    <a:pt x="428371" y="7366"/>
                  </a:lnTo>
                  <a:lnTo>
                    <a:pt x="422884" y="5308"/>
                  </a:lnTo>
                  <a:lnTo>
                    <a:pt x="416026" y="3429"/>
                  </a:lnTo>
                  <a:lnTo>
                    <a:pt x="400088" y="673"/>
                  </a:lnTo>
                  <a:lnTo>
                    <a:pt x="392366" y="0"/>
                  </a:lnTo>
                  <a:lnTo>
                    <a:pt x="384822" y="0"/>
                  </a:lnTo>
                  <a:lnTo>
                    <a:pt x="346925" y="9105"/>
                  </a:lnTo>
                  <a:lnTo>
                    <a:pt x="322414" y="49364"/>
                  </a:lnTo>
                  <a:lnTo>
                    <a:pt x="321386" y="64122"/>
                  </a:lnTo>
                  <a:lnTo>
                    <a:pt x="321386" y="118135"/>
                  </a:lnTo>
                  <a:lnTo>
                    <a:pt x="275412" y="122440"/>
                  </a:lnTo>
                  <a:lnTo>
                    <a:pt x="275412" y="141122"/>
                  </a:lnTo>
                  <a:lnTo>
                    <a:pt x="321386" y="141122"/>
                  </a:lnTo>
                  <a:lnTo>
                    <a:pt x="321386" y="353758"/>
                  </a:lnTo>
                  <a:lnTo>
                    <a:pt x="348119" y="353758"/>
                  </a:lnTo>
                  <a:lnTo>
                    <a:pt x="348119" y="141122"/>
                  </a:lnTo>
                  <a:lnTo>
                    <a:pt x="474332" y="141122"/>
                  </a:lnTo>
                  <a:lnTo>
                    <a:pt x="474332" y="353758"/>
                  </a:lnTo>
                  <a:lnTo>
                    <a:pt x="501078" y="353758"/>
                  </a:lnTo>
                  <a:lnTo>
                    <a:pt x="501078" y="117627"/>
                  </a:lnTo>
                  <a:close/>
                </a:path>
                <a:path w="508634" h="356870">
                  <a:moveTo>
                    <a:pt x="508114" y="40132"/>
                  </a:moveTo>
                  <a:lnTo>
                    <a:pt x="506387" y="35128"/>
                  </a:lnTo>
                  <a:lnTo>
                    <a:pt x="499198" y="27609"/>
                  </a:lnTo>
                  <a:lnTo>
                    <a:pt x="494220" y="25704"/>
                  </a:lnTo>
                  <a:lnTo>
                    <a:pt x="481698" y="25704"/>
                  </a:lnTo>
                  <a:lnTo>
                    <a:pt x="476897" y="27609"/>
                  </a:lnTo>
                  <a:lnTo>
                    <a:pt x="473303" y="31381"/>
                  </a:lnTo>
                  <a:lnTo>
                    <a:pt x="469696" y="35128"/>
                  </a:lnTo>
                  <a:lnTo>
                    <a:pt x="467829" y="40132"/>
                  </a:lnTo>
                  <a:lnTo>
                    <a:pt x="467829" y="52641"/>
                  </a:lnTo>
                  <a:lnTo>
                    <a:pt x="469696" y="57607"/>
                  </a:lnTo>
                  <a:lnTo>
                    <a:pt x="476897" y="65163"/>
                  </a:lnTo>
                  <a:lnTo>
                    <a:pt x="481698" y="67043"/>
                  </a:lnTo>
                  <a:lnTo>
                    <a:pt x="494220" y="67043"/>
                  </a:lnTo>
                  <a:lnTo>
                    <a:pt x="499198" y="65163"/>
                  </a:lnTo>
                  <a:lnTo>
                    <a:pt x="506387" y="57607"/>
                  </a:lnTo>
                  <a:lnTo>
                    <a:pt x="508114" y="52641"/>
                  </a:lnTo>
                  <a:lnTo>
                    <a:pt x="508114" y="40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96395" y="3917126"/>
              <a:ext cx="196112" cy="25018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232370" y="3305962"/>
              <a:ext cx="1614170" cy="859790"/>
            </a:xfrm>
            <a:custGeom>
              <a:avLst/>
              <a:gdLst/>
              <a:ahLst/>
              <a:cxnLst/>
              <a:rect l="l" t="t" r="r" b="b"/>
              <a:pathLst>
                <a:path w="1614170" h="859789">
                  <a:moveTo>
                    <a:pt x="313296" y="386867"/>
                  </a:moveTo>
                  <a:lnTo>
                    <a:pt x="313270" y="379742"/>
                  </a:lnTo>
                  <a:lnTo>
                    <a:pt x="312445" y="376758"/>
                  </a:lnTo>
                  <a:lnTo>
                    <a:pt x="310553" y="373494"/>
                  </a:lnTo>
                  <a:lnTo>
                    <a:pt x="307213" y="367157"/>
                  </a:lnTo>
                  <a:lnTo>
                    <a:pt x="293878" y="328815"/>
                  </a:lnTo>
                  <a:lnTo>
                    <a:pt x="292722" y="250024"/>
                  </a:lnTo>
                  <a:lnTo>
                    <a:pt x="292722" y="214033"/>
                  </a:lnTo>
                  <a:lnTo>
                    <a:pt x="292722" y="170472"/>
                  </a:lnTo>
                  <a:lnTo>
                    <a:pt x="292392" y="167043"/>
                  </a:lnTo>
                  <a:lnTo>
                    <a:pt x="292392" y="166865"/>
                  </a:lnTo>
                  <a:lnTo>
                    <a:pt x="289394" y="139331"/>
                  </a:lnTo>
                  <a:lnTo>
                    <a:pt x="275615" y="101003"/>
                  </a:lnTo>
                  <a:lnTo>
                    <a:pt x="239687" y="63804"/>
                  </a:lnTo>
                  <a:lnTo>
                    <a:pt x="186626" y="47345"/>
                  </a:lnTo>
                  <a:lnTo>
                    <a:pt x="152793" y="45288"/>
                  </a:lnTo>
                  <a:lnTo>
                    <a:pt x="137439" y="45707"/>
                  </a:lnTo>
                  <a:lnTo>
                    <a:pt x="122516" y="46977"/>
                  </a:lnTo>
                  <a:lnTo>
                    <a:pt x="107988" y="49110"/>
                  </a:lnTo>
                  <a:lnTo>
                    <a:pt x="93802" y="52133"/>
                  </a:lnTo>
                  <a:lnTo>
                    <a:pt x="93637" y="52311"/>
                  </a:lnTo>
                  <a:lnTo>
                    <a:pt x="92265" y="52476"/>
                  </a:lnTo>
                  <a:lnTo>
                    <a:pt x="49466" y="66332"/>
                  </a:lnTo>
                  <a:lnTo>
                    <a:pt x="26924" y="79933"/>
                  </a:lnTo>
                  <a:lnTo>
                    <a:pt x="25057" y="82651"/>
                  </a:lnTo>
                  <a:lnTo>
                    <a:pt x="24180" y="87464"/>
                  </a:lnTo>
                  <a:lnTo>
                    <a:pt x="24180" y="122288"/>
                  </a:lnTo>
                  <a:lnTo>
                    <a:pt x="26924" y="126555"/>
                  </a:lnTo>
                  <a:lnTo>
                    <a:pt x="34124" y="126555"/>
                  </a:lnTo>
                  <a:lnTo>
                    <a:pt x="36182" y="126047"/>
                  </a:lnTo>
                  <a:lnTo>
                    <a:pt x="39103" y="125361"/>
                  </a:lnTo>
                  <a:lnTo>
                    <a:pt x="41833" y="124675"/>
                  </a:lnTo>
                  <a:lnTo>
                    <a:pt x="46647" y="122961"/>
                  </a:lnTo>
                  <a:lnTo>
                    <a:pt x="53327" y="120218"/>
                  </a:lnTo>
                  <a:lnTo>
                    <a:pt x="63969" y="116166"/>
                  </a:lnTo>
                  <a:lnTo>
                    <a:pt x="108026" y="104051"/>
                  </a:lnTo>
                  <a:lnTo>
                    <a:pt x="140614" y="101003"/>
                  </a:lnTo>
                  <a:lnTo>
                    <a:pt x="162382" y="102184"/>
                  </a:lnTo>
                  <a:lnTo>
                    <a:pt x="206819" y="119875"/>
                  </a:lnTo>
                  <a:lnTo>
                    <a:pt x="224802" y="163131"/>
                  </a:lnTo>
                  <a:lnTo>
                    <a:pt x="226021" y="184353"/>
                  </a:lnTo>
                  <a:lnTo>
                    <a:pt x="226021" y="214033"/>
                  </a:lnTo>
                  <a:lnTo>
                    <a:pt x="226021" y="259118"/>
                  </a:lnTo>
                  <a:lnTo>
                    <a:pt x="226021" y="276098"/>
                  </a:lnTo>
                  <a:lnTo>
                    <a:pt x="225755" y="285991"/>
                  </a:lnTo>
                  <a:lnTo>
                    <a:pt x="216598" y="324700"/>
                  </a:lnTo>
                  <a:lnTo>
                    <a:pt x="190373" y="352348"/>
                  </a:lnTo>
                  <a:lnTo>
                    <a:pt x="148336" y="368071"/>
                  </a:lnTo>
                  <a:lnTo>
                    <a:pt x="127939" y="369900"/>
                  </a:lnTo>
                  <a:lnTo>
                    <a:pt x="114846" y="368998"/>
                  </a:lnTo>
                  <a:lnTo>
                    <a:pt x="78701" y="347421"/>
                  </a:lnTo>
                  <a:lnTo>
                    <a:pt x="70307" y="312801"/>
                  </a:lnTo>
                  <a:lnTo>
                    <a:pt x="71551" y="298500"/>
                  </a:lnTo>
                  <a:lnTo>
                    <a:pt x="101422" y="259067"/>
                  </a:lnTo>
                  <a:lnTo>
                    <a:pt x="150571" y="250024"/>
                  </a:lnTo>
                  <a:lnTo>
                    <a:pt x="159893" y="250177"/>
                  </a:lnTo>
                  <a:lnTo>
                    <a:pt x="198272" y="253809"/>
                  </a:lnTo>
                  <a:lnTo>
                    <a:pt x="226021" y="259118"/>
                  </a:lnTo>
                  <a:lnTo>
                    <a:pt x="226021" y="214033"/>
                  </a:lnTo>
                  <a:lnTo>
                    <a:pt x="179387" y="205105"/>
                  </a:lnTo>
                  <a:lnTo>
                    <a:pt x="136334" y="202018"/>
                  </a:lnTo>
                  <a:lnTo>
                    <a:pt x="106680" y="203974"/>
                  </a:lnTo>
                  <a:lnTo>
                    <a:pt x="56972" y="219659"/>
                  </a:lnTo>
                  <a:lnTo>
                    <a:pt x="20777" y="250329"/>
                  </a:lnTo>
                  <a:lnTo>
                    <a:pt x="2311" y="291820"/>
                  </a:lnTo>
                  <a:lnTo>
                    <a:pt x="0" y="316395"/>
                  </a:lnTo>
                  <a:lnTo>
                    <a:pt x="1854" y="339471"/>
                  </a:lnTo>
                  <a:lnTo>
                    <a:pt x="16776" y="378244"/>
                  </a:lnTo>
                  <a:lnTo>
                    <a:pt x="46075" y="406603"/>
                  </a:lnTo>
                  <a:lnTo>
                    <a:pt x="86525" y="421081"/>
                  </a:lnTo>
                  <a:lnTo>
                    <a:pt x="110782" y="422884"/>
                  </a:lnTo>
                  <a:lnTo>
                    <a:pt x="145148" y="419404"/>
                  </a:lnTo>
                  <a:lnTo>
                    <a:pt x="176504" y="408965"/>
                  </a:lnTo>
                  <a:lnTo>
                    <a:pt x="204825" y="391553"/>
                  </a:lnTo>
                  <a:lnTo>
                    <a:pt x="227291" y="369900"/>
                  </a:lnTo>
                  <a:lnTo>
                    <a:pt x="230136" y="367157"/>
                  </a:lnTo>
                  <a:lnTo>
                    <a:pt x="233311" y="373646"/>
                  </a:lnTo>
                  <a:lnTo>
                    <a:pt x="260997" y="413270"/>
                  </a:lnTo>
                  <a:lnTo>
                    <a:pt x="265112" y="415163"/>
                  </a:lnTo>
                  <a:lnTo>
                    <a:pt x="272656" y="415163"/>
                  </a:lnTo>
                  <a:lnTo>
                    <a:pt x="276085" y="413969"/>
                  </a:lnTo>
                  <a:lnTo>
                    <a:pt x="280035" y="411581"/>
                  </a:lnTo>
                  <a:lnTo>
                    <a:pt x="305587" y="394589"/>
                  </a:lnTo>
                  <a:lnTo>
                    <a:pt x="310730" y="390994"/>
                  </a:lnTo>
                  <a:lnTo>
                    <a:pt x="313296" y="386867"/>
                  </a:lnTo>
                  <a:close/>
                </a:path>
                <a:path w="1614170" h="859789">
                  <a:moveTo>
                    <a:pt x="823582" y="59220"/>
                  </a:moveTo>
                  <a:lnTo>
                    <a:pt x="820293" y="55905"/>
                  </a:lnTo>
                  <a:lnTo>
                    <a:pt x="768413" y="55905"/>
                  </a:lnTo>
                  <a:lnTo>
                    <a:pt x="681469" y="345973"/>
                  </a:lnTo>
                  <a:lnTo>
                    <a:pt x="615594" y="67678"/>
                  </a:lnTo>
                  <a:lnTo>
                    <a:pt x="613016" y="62382"/>
                  </a:lnTo>
                  <a:lnTo>
                    <a:pt x="606361" y="57200"/>
                  </a:lnTo>
                  <a:lnTo>
                    <a:pt x="600900" y="55905"/>
                  </a:lnTo>
                  <a:lnTo>
                    <a:pt x="553059" y="55905"/>
                  </a:lnTo>
                  <a:lnTo>
                    <a:pt x="547636" y="57200"/>
                  </a:lnTo>
                  <a:lnTo>
                    <a:pt x="540994" y="62382"/>
                  </a:lnTo>
                  <a:lnTo>
                    <a:pt x="538378" y="67678"/>
                  </a:lnTo>
                  <a:lnTo>
                    <a:pt x="473252" y="342455"/>
                  </a:lnTo>
                  <a:lnTo>
                    <a:pt x="405041" y="75679"/>
                  </a:lnTo>
                  <a:lnTo>
                    <a:pt x="402653" y="67678"/>
                  </a:lnTo>
                  <a:lnTo>
                    <a:pt x="399923" y="62382"/>
                  </a:lnTo>
                  <a:lnTo>
                    <a:pt x="393763" y="57200"/>
                  </a:lnTo>
                  <a:lnTo>
                    <a:pt x="388429" y="55905"/>
                  </a:lnTo>
                  <a:lnTo>
                    <a:pt x="334429" y="55905"/>
                  </a:lnTo>
                  <a:lnTo>
                    <a:pt x="331139" y="59220"/>
                  </a:lnTo>
                  <a:lnTo>
                    <a:pt x="331139" y="68605"/>
                  </a:lnTo>
                  <a:lnTo>
                    <a:pt x="332295" y="74028"/>
                  </a:lnTo>
                  <a:lnTo>
                    <a:pt x="429895" y="393966"/>
                  </a:lnTo>
                  <a:lnTo>
                    <a:pt x="432269" y="401980"/>
                  </a:lnTo>
                  <a:lnTo>
                    <a:pt x="435102" y="407289"/>
                  </a:lnTo>
                  <a:lnTo>
                    <a:pt x="441731" y="412457"/>
                  </a:lnTo>
                  <a:lnTo>
                    <a:pt x="446951" y="413715"/>
                  </a:lnTo>
                  <a:lnTo>
                    <a:pt x="496455" y="413715"/>
                  </a:lnTo>
                  <a:lnTo>
                    <a:pt x="501916" y="412330"/>
                  </a:lnTo>
                  <a:lnTo>
                    <a:pt x="508533" y="406679"/>
                  </a:lnTo>
                  <a:lnTo>
                    <a:pt x="511136" y="401269"/>
                  </a:lnTo>
                  <a:lnTo>
                    <a:pt x="575589" y="133553"/>
                  </a:lnTo>
                  <a:lnTo>
                    <a:pt x="640727" y="401269"/>
                  </a:lnTo>
                  <a:lnTo>
                    <a:pt x="643343" y="406679"/>
                  </a:lnTo>
                  <a:lnTo>
                    <a:pt x="649947" y="412330"/>
                  </a:lnTo>
                  <a:lnTo>
                    <a:pt x="655396" y="413715"/>
                  </a:lnTo>
                  <a:lnTo>
                    <a:pt x="704926" y="413715"/>
                  </a:lnTo>
                  <a:lnTo>
                    <a:pt x="710133" y="412457"/>
                  </a:lnTo>
                  <a:lnTo>
                    <a:pt x="716749" y="407289"/>
                  </a:lnTo>
                  <a:lnTo>
                    <a:pt x="719607" y="401980"/>
                  </a:lnTo>
                  <a:lnTo>
                    <a:pt x="721982" y="393966"/>
                  </a:lnTo>
                  <a:lnTo>
                    <a:pt x="822413" y="74510"/>
                  </a:lnTo>
                  <a:lnTo>
                    <a:pt x="823353" y="69799"/>
                  </a:lnTo>
                  <a:lnTo>
                    <a:pt x="823582" y="65798"/>
                  </a:lnTo>
                  <a:lnTo>
                    <a:pt x="823582" y="59220"/>
                  </a:lnTo>
                  <a:close/>
                </a:path>
                <a:path w="1614170" h="859789">
                  <a:moveTo>
                    <a:pt x="1118489" y="311391"/>
                  </a:moveTo>
                  <a:lnTo>
                    <a:pt x="1107922" y="267741"/>
                  </a:lnTo>
                  <a:lnTo>
                    <a:pt x="1074534" y="232879"/>
                  </a:lnTo>
                  <a:lnTo>
                    <a:pt x="1036777" y="216128"/>
                  </a:lnTo>
                  <a:lnTo>
                    <a:pt x="979208" y="197764"/>
                  </a:lnTo>
                  <a:lnTo>
                    <a:pt x="964158" y="192405"/>
                  </a:lnTo>
                  <a:lnTo>
                    <a:pt x="929170" y="169392"/>
                  </a:lnTo>
                  <a:lnTo>
                    <a:pt x="922362" y="146964"/>
                  </a:lnTo>
                  <a:lnTo>
                    <a:pt x="923569" y="135445"/>
                  </a:lnTo>
                  <a:lnTo>
                    <a:pt x="952131" y="106032"/>
                  </a:lnTo>
                  <a:lnTo>
                    <a:pt x="995578" y="99669"/>
                  </a:lnTo>
                  <a:lnTo>
                    <a:pt x="1016711" y="100634"/>
                  </a:lnTo>
                  <a:lnTo>
                    <a:pt x="1036789" y="103555"/>
                  </a:lnTo>
                  <a:lnTo>
                    <a:pt x="1055801" y="108407"/>
                  </a:lnTo>
                  <a:lnTo>
                    <a:pt x="1073734" y="115201"/>
                  </a:lnTo>
                  <a:lnTo>
                    <a:pt x="1080833" y="118478"/>
                  </a:lnTo>
                  <a:lnTo>
                    <a:pt x="1086040" y="120142"/>
                  </a:lnTo>
                  <a:lnTo>
                    <a:pt x="1095502" y="120142"/>
                  </a:lnTo>
                  <a:lnTo>
                    <a:pt x="1098588" y="115900"/>
                  </a:lnTo>
                  <a:lnTo>
                    <a:pt x="1098588" y="82715"/>
                  </a:lnTo>
                  <a:lnTo>
                    <a:pt x="1058799" y="55689"/>
                  </a:lnTo>
                  <a:lnTo>
                    <a:pt x="1009624" y="46316"/>
                  </a:lnTo>
                  <a:lnTo>
                    <a:pt x="989164" y="45313"/>
                  </a:lnTo>
                  <a:lnTo>
                    <a:pt x="975829" y="45758"/>
                  </a:lnTo>
                  <a:lnTo>
                    <a:pt x="938009" y="52374"/>
                  </a:lnTo>
                  <a:lnTo>
                    <a:pt x="895718" y="73202"/>
                  </a:lnTo>
                  <a:lnTo>
                    <a:pt x="866571" y="106375"/>
                  </a:lnTo>
                  <a:lnTo>
                    <a:pt x="855573" y="151180"/>
                  </a:lnTo>
                  <a:lnTo>
                    <a:pt x="856843" y="166751"/>
                  </a:lnTo>
                  <a:lnTo>
                    <a:pt x="875804" y="209765"/>
                  </a:lnTo>
                  <a:lnTo>
                    <a:pt x="920000" y="242849"/>
                  </a:lnTo>
                  <a:lnTo>
                    <a:pt x="999820" y="269049"/>
                  </a:lnTo>
                  <a:lnTo>
                    <a:pt x="1013574" y="274078"/>
                  </a:lnTo>
                  <a:lnTo>
                    <a:pt x="1045514" y="296240"/>
                  </a:lnTo>
                  <a:lnTo>
                    <a:pt x="1051687" y="318452"/>
                  </a:lnTo>
                  <a:lnTo>
                    <a:pt x="1050378" y="330111"/>
                  </a:lnTo>
                  <a:lnTo>
                    <a:pt x="1019175" y="362445"/>
                  </a:lnTo>
                  <a:lnTo>
                    <a:pt x="971384" y="369976"/>
                  </a:lnTo>
                  <a:lnTo>
                    <a:pt x="959307" y="369658"/>
                  </a:lnTo>
                  <a:lnTo>
                    <a:pt x="911237" y="362292"/>
                  </a:lnTo>
                  <a:lnTo>
                    <a:pt x="867994" y="346684"/>
                  </a:lnTo>
                  <a:lnTo>
                    <a:pt x="865378" y="345770"/>
                  </a:lnTo>
                  <a:lnTo>
                    <a:pt x="862914" y="345274"/>
                  </a:lnTo>
                  <a:lnTo>
                    <a:pt x="854392" y="345274"/>
                  </a:lnTo>
                  <a:lnTo>
                    <a:pt x="851306" y="349516"/>
                  </a:lnTo>
                  <a:lnTo>
                    <a:pt x="851306" y="382219"/>
                  </a:lnTo>
                  <a:lnTo>
                    <a:pt x="886129" y="409676"/>
                  </a:lnTo>
                  <a:lnTo>
                    <a:pt x="928497" y="420357"/>
                  </a:lnTo>
                  <a:lnTo>
                    <a:pt x="975664" y="424332"/>
                  </a:lnTo>
                  <a:lnTo>
                    <a:pt x="990993" y="423837"/>
                  </a:lnTo>
                  <a:lnTo>
                    <a:pt x="1033233" y="416560"/>
                  </a:lnTo>
                  <a:lnTo>
                    <a:pt x="1068463" y="400939"/>
                  </a:lnTo>
                  <a:lnTo>
                    <a:pt x="1102004" y="368363"/>
                  </a:lnTo>
                  <a:lnTo>
                    <a:pt x="1117828" y="324116"/>
                  </a:lnTo>
                  <a:lnTo>
                    <a:pt x="1118489" y="311391"/>
                  </a:lnTo>
                  <a:close/>
                </a:path>
                <a:path w="1614170" h="859789">
                  <a:moveTo>
                    <a:pt x="1614004" y="507098"/>
                  </a:moveTo>
                  <a:lnTo>
                    <a:pt x="1587246" y="507098"/>
                  </a:lnTo>
                  <a:lnTo>
                    <a:pt x="1587246" y="642213"/>
                  </a:lnTo>
                  <a:lnTo>
                    <a:pt x="1587246" y="666051"/>
                  </a:lnTo>
                  <a:lnTo>
                    <a:pt x="1587246" y="804938"/>
                  </a:lnTo>
                  <a:lnTo>
                    <a:pt x="1568183" y="818095"/>
                  </a:lnTo>
                  <a:lnTo>
                    <a:pt x="1549565" y="827468"/>
                  </a:lnTo>
                  <a:lnTo>
                    <a:pt x="1531391" y="833081"/>
                  </a:lnTo>
                  <a:lnTo>
                    <a:pt x="1513674" y="834948"/>
                  </a:lnTo>
                  <a:lnTo>
                    <a:pt x="1479143" y="828776"/>
                  </a:lnTo>
                  <a:lnTo>
                    <a:pt x="1454492" y="810234"/>
                  </a:lnTo>
                  <a:lnTo>
                    <a:pt x="1439722" y="779322"/>
                  </a:lnTo>
                  <a:lnTo>
                    <a:pt x="1434795" y="736003"/>
                  </a:lnTo>
                  <a:lnTo>
                    <a:pt x="1436014" y="712698"/>
                  </a:lnTo>
                  <a:lnTo>
                    <a:pt x="1445729" y="675144"/>
                  </a:lnTo>
                  <a:lnTo>
                    <a:pt x="1478229" y="641997"/>
                  </a:lnTo>
                  <a:lnTo>
                    <a:pt x="1511287" y="635698"/>
                  </a:lnTo>
                  <a:lnTo>
                    <a:pt x="1521218" y="636143"/>
                  </a:lnTo>
                  <a:lnTo>
                    <a:pt x="1558632" y="647039"/>
                  </a:lnTo>
                  <a:lnTo>
                    <a:pt x="1587246" y="666051"/>
                  </a:lnTo>
                  <a:lnTo>
                    <a:pt x="1587246" y="642213"/>
                  </a:lnTo>
                  <a:lnTo>
                    <a:pt x="1578559" y="635698"/>
                  </a:lnTo>
                  <a:lnTo>
                    <a:pt x="1569110" y="628599"/>
                  </a:lnTo>
                  <a:lnTo>
                    <a:pt x="1549933" y="618909"/>
                  </a:lnTo>
                  <a:lnTo>
                    <a:pt x="1529689" y="613117"/>
                  </a:lnTo>
                  <a:lnTo>
                    <a:pt x="1508366" y="611187"/>
                  </a:lnTo>
                  <a:lnTo>
                    <a:pt x="1486179" y="613308"/>
                  </a:lnTo>
                  <a:lnTo>
                    <a:pt x="1449146" y="630339"/>
                  </a:lnTo>
                  <a:lnTo>
                    <a:pt x="1422361" y="663778"/>
                  </a:lnTo>
                  <a:lnTo>
                    <a:pt x="1408722" y="709828"/>
                  </a:lnTo>
                  <a:lnTo>
                    <a:pt x="1407020" y="737374"/>
                  </a:lnTo>
                  <a:lnTo>
                    <a:pt x="1408722" y="764286"/>
                  </a:lnTo>
                  <a:lnTo>
                    <a:pt x="1422285" y="809053"/>
                  </a:lnTo>
                  <a:lnTo>
                    <a:pt x="1448816" y="841108"/>
                  </a:lnTo>
                  <a:lnTo>
                    <a:pt x="1485480" y="857427"/>
                  </a:lnTo>
                  <a:lnTo>
                    <a:pt x="1507502" y="859485"/>
                  </a:lnTo>
                  <a:lnTo>
                    <a:pt x="1517472" y="858939"/>
                  </a:lnTo>
                  <a:lnTo>
                    <a:pt x="1558937" y="846378"/>
                  </a:lnTo>
                  <a:lnTo>
                    <a:pt x="1587246" y="827925"/>
                  </a:lnTo>
                  <a:lnTo>
                    <a:pt x="1589976" y="854341"/>
                  </a:lnTo>
                  <a:lnTo>
                    <a:pt x="1614004" y="854341"/>
                  </a:lnTo>
                  <a:lnTo>
                    <a:pt x="1614004" y="827925"/>
                  </a:lnTo>
                  <a:lnTo>
                    <a:pt x="1614004" y="642213"/>
                  </a:lnTo>
                  <a:lnTo>
                    <a:pt x="1614004" y="507098"/>
                  </a:lnTo>
                  <a:close/>
                </a:path>
                <a:path w="1614170" h="859789">
                  <a:moveTo>
                    <a:pt x="1614004" y="117462"/>
                  </a:moveTo>
                  <a:lnTo>
                    <a:pt x="1530311" y="69075"/>
                  </a:lnTo>
                  <a:lnTo>
                    <a:pt x="1530311" y="176110"/>
                  </a:lnTo>
                  <a:lnTo>
                    <a:pt x="1353858" y="352399"/>
                  </a:lnTo>
                  <a:lnTo>
                    <a:pt x="1283550" y="282092"/>
                  </a:lnTo>
                  <a:lnTo>
                    <a:pt x="1319733" y="246087"/>
                  </a:lnTo>
                  <a:lnTo>
                    <a:pt x="1353858" y="280377"/>
                  </a:lnTo>
                  <a:lnTo>
                    <a:pt x="1388148" y="246087"/>
                  </a:lnTo>
                  <a:lnTo>
                    <a:pt x="1494294" y="139941"/>
                  </a:lnTo>
                  <a:lnTo>
                    <a:pt x="1530311" y="176110"/>
                  </a:lnTo>
                  <a:lnTo>
                    <a:pt x="1530311" y="69075"/>
                  </a:lnTo>
                  <a:lnTo>
                    <a:pt x="1512303" y="58648"/>
                  </a:lnTo>
                  <a:lnTo>
                    <a:pt x="1512125" y="58648"/>
                  </a:lnTo>
                  <a:lnTo>
                    <a:pt x="1410614" y="0"/>
                  </a:lnTo>
                  <a:lnTo>
                    <a:pt x="1207414" y="117462"/>
                  </a:lnTo>
                  <a:lnTo>
                    <a:pt x="1207414" y="352221"/>
                  </a:lnTo>
                  <a:lnTo>
                    <a:pt x="1410614" y="469531"/>
                  </a:lnTo>
                  <a:lnTo>
                    <a:pt x="1613700" y="352399"/>
                  </a:lnTo>
                  <a:lnTo>
                    <a:pt x="1614004" y="352221"/>
                  </a:lnTo>
                  <a:lnTo>
                    <a:pt x="1614004" y="139941"/>
                  </a:lnTo>
                  <a:lnTo>
                    <a:pt x="1614004" y="1174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1200" y="7038628"/>
              <a:ext cx="674221" cy="22978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2211" y="7037667"/>
              <a:ext cx="451203" cy="15288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68627" y="7227184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0874" y="7217769"/>
              <a:ext cx="93357" cy="93826"/>
            </a:xfrm>
            <a:prstGeom prst="rect">
              <a:avLst/>
            </a:prstGeom>
          </p:spPr>
        </p:pic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553225" y="2908903"/>
            <a:ext cx="4243705" cy="17151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4070"/>
              </a:lnSpc>
              <a:spcBef>
                <a:spcPts val="240"/>
              </a:spcBef>
            </a:pPr>
            <a:r>
              <a:rPr sz="3400" spc="-275" dirty="0">
                <a:solidFill>
                  <a:srgbClr val="1C232F"/>
                </a:solidFill>
              </a:rPr>
              <a:t>Validate </a:t>
            </a:r>
            <a:r>
              <a:rPr sz="3400" spc="-135" dirty="0">
                <a:solidFill>
                  <a:srgbClr val="1C232F"/>
                </a:solidFill>
              </a:rPr>
              <a:t>Your </a:t>
            </a:r>
            <a:r>
              <a:rPr sz="3400" spc="105" dirty="0">
                <a:solidFill>
                  <a:srgbClr val="1C232F"/>
                </a:solidFill>
              </a:rPr>
              <a:t>Skills  </a:t>
            </a:r>
            <a:r>
              <a:rPr sz="3400" spc="-75" dirty="0">
                <a:solidFill>
                  <a:srgbClr val="1C232F"/>
                </a:solidFill>
              </a:rPr>
              <a:t>with </a:t>
            </a:r>
            <a:r>
              <a:rPr sz="3400" spc="-185" dirty="0">
                <a:solidFill>
                  <a:srgbClr val="1C232F"/>
                </a:solidFill>
              </a:rPr>
              <a:t>AWS</a:t>
            </a:r>
            <a:r>
              <a:rPr sz="3400" spc="-80" dirty="0">
                <a:solidFill>
                  <a:srgbClr val="1C232F"/>
                </a:solidFill>
              </a:rPr>
              <a:t> </a:t>
            </a:r>
            <a:r>
              <a:rPr sz="3400" spc="-170" dirty="0">
                <a:solidFill>
                  <a:srgbClr val="1C232F"/>
                </a:solidFill>
              </a:rPr>
              <a:t>Certification</a:t>
            </a:r>
            <a:endParaRPr sz="3400" dirty="0"/>
          </a:p>
          <a:p>
            <a:pPr marL="12700" marR="1534795">
              <a:lnSpc>
                <a:spcPct val="114599"/>
              </a:lnSpc>
              <a:spcBef>
                <a:spcPts val="620"/>
              </a:spcBef>
            </a:pPr>
            <a:r>
              <a:rPr sz="1600" spc="-165" dirty="0">
                <a:solidFill>
                  <a:srgbClr val="1C232F"/>
                </a:solidFill>
              </a:rPr>
              <a:t>Achieve </a:t>
            </a:r>
            <a:r>
              <a:rPr sz="1600" spc="-70" dirty="0">
                <a:solidFill>
                  <a:srgbClr val="1C232F"/>
                </a:solidFill>
              </a:rPr>
              <a:t>professional </a:t>
            </a:r>
            <a:r>
              <a:rPr sz="1600" spc="-75" dirty="0">
                <a:solidFill>
                  <a:srgbClr val="1C232F"/>
                </a:solidFill>
              </a:rPr>
              <a:t>credibility  </a:t>
            </a:r>
            <a:r>
              <a:rPr sz="1600" spc="-185" dirty="0">
                <a:solidFill>
                  <a:srgbClr val="1C232F"/>
                </a:solidFill>
              </a:rPr>
              <a:t>and </a:t>
            </a:r>
            <a:r>
              <a:rPr sz="1600" spc="-95" dirty="0">
                <a:solidFill>
                  <a:srgbClr val="1C232F"/>
                </a:solidFill>
              </a:rPr>
              <a:t>personal</a:t>
            </a:r>
            <a:r>
              <a:rPr sz="1600" spc="-165" dirty="0">
                <a:solidFill>
                  <a:srgbClr val="1C232F"/>
                </a:solidFill>
              </a:rPr>
              <a:t> </a:t>
            </a:r>
            <a:r>
              <a:rPr sz="1600" spc="-75" dirty="0">
                <a:solidFill>
                  <a:srgbClr val="1C232F"/>
                </a:solidFill>
              </a:rPr>
              <a:t>satisfaction</a:t>
            </a:r>
            <a:endParaRPr sz="1600" dirty="0"/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41397" y="0"/>
            <a:ext cx="7920990" cy="7772400"/>
            <a:chOff x="2141397" y="0"/>
            <a:chExt cx="7920990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1397" y="0"/>
              <a:ext cx="7917002" cy="77723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039385" y="5021224"/>
              <a:ext cx="915669" cy="1057275"/>
            </a:xfrm>
            <a:custGeom>
              <a:avLst/>
              <a:gdLst/>
              <a:ahLst/>
              <a:cxnLst/>
              <a:rect l="l" t="t" r="r" b="b"/>
              <a:pathLst>
                <a:path w="915670" h="1057275">
                  <a:moveTo>
                    <a:pt x="0" y="264287"/>
                  </a:moveTo>
                  <a:lnTo>
                    <a:pt x="0" y="792886"/>
                  </a:lnTo>
                  <a:lnTo>
                    <a:pt x="457784" y="1057173"/>
                  </a:lnTo>
                  <a:lnTo>
                    <a:pt x="915555" y="792886"/>
                  </a:lnTo>
                  <a:lnTo>
                    <a:pt x="915555" y="264287"/>
                  </a:lnTo>
                  <a:lnTo>
                    <a:pt x="457784" y="0"/>
                  </a:lnTo>
                  <a:lnTo>
                    <a:pt x="0" y="264287"/>
                  </a:lnTo>
                  <a:close/>
                </a:path>
              </a:pathLst>
            </a:custGeom>
            <a:ln w="7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4711" y="5165941"/>
              <a:ext cx="664895" cy="7677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64707" y="5165916"/>
              <a:ext cx="665480" cy="768350"/>
            </a:xfrm>
            <a:custGeom>
              <a:avLst/>
              <a:gdLst/>
              <a:ahLst/>
              <a:cxnLst/>
              <a:rect l="l" t="t" r="r" b="b"/>
              <a:pathLst>
                <a:path w="665479" h="768350">
                  <a:moveTo>
                    <a:pt x="0" y="191947"/>
                  </a:moveTo>
                  <a:lnTo>
                    <a:pt x="0" y="575830"/>
                  </a:lnTo>
                  <a:lnTo>
                    <a:pt x="332460" y="767791"/>
                  </a:lnTo>
                  <a:lnTo>
                    <a:pt x="664908" y="575830"/>
                  </a:lnTo>
                  <a:lnTo>
                    <a:pt x="664908" y="191947"/>
                  </a:lnTo>
                  <a:lnTo>
                    <a:pt x="332460" y="0"/>
                  </a:lnTo>
                  <a:lnTo>
                    <a:pt x="0" y="191947"/>
                  </a:lnTo>
                  <a:close/>
                </a:path>
              </a:pathLst>
            </a:custGeom>
            <a:ln w="7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1706" y="1019162"/>
              <a:ext cx="611479" cy="7060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141704" y="1019163"/>
              <a:ext cx="611505" cy="706120"/>
            </a:xfrm>
            <a:custGeom>
              <a:avLst/>
              <a:gdLst/>
              <a:ahLst/>
              <a:cxnLst/>
              <a:rect l="l" t="t" r="r" b="b"/>
              <a:pathLst>
                <a:path w="611504" h="706119">
                  <a:moveTo>
                    <a:pt x="0" y="176517"/>
                  </a:moveTo>
                  <a:lnTo>
                    <a:pt x="0" y="529539"/>
                  </a:lnTo>
                  <a:lnTo>
                    <a:pt x="305739" y="706056"/>
                  </a:lnTo>
                  <a:lnTo>
                    <a:pt x="611466" y="529539"/>
                  </a:lnTo>
                  <a:lnTo>
                    <a:pt x="611466" y="176517"/>
                  </a:lnTo>
                  <a:lnTo>
                    <a:pt x="305739" y="0"/>
                  </a:lnTo>
                  <a:lnTo>
                    <a:pt x="0" y="176517"/>
                  </a:lnTo>
                  <a:close/>
                </a:path>
              </a:pathLst>
            </a:custGeom>
            <a:ln w="7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25401" y="1115809"/>
              <a:ext cx="444093" cy="51277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25397" y="1115818"/>
              <a:ext cx="444500" cy="513080"/>
            </a:xfrm>
            <a:custGeom>
              <a:avLst/>
              <a:gdLst/>
              <a:ahLst/>
              <a:cxnLst/>
              <a:rect l="l" t="t" r="r" b="b"/>
              <a:pathLst>
                <a:path w="444500" h="513080">
                  <a:moveTo>
                    <a:pt x="0" y="128181"/>
                  </a:moveTo>
                  <a:lnTo>
                    <a:pt x="0" y="384581"/>
                  </a:lnTo>
                  <a:lnTo>
                    <a:pt x="222034" y="512762"/>
                  </a:lnTo>
                  <a:lnTo>
                    <a:pt x="444093" y="384581"/>
                  </a:lnTo>
                  <a:lnTo>
                    <a:pt x="444093" y="128181"/>
                  </a:lnTo>
                  <a:lnTo>
                    <a:pt x="222034" y="0"/>
                  </a:lnTo>
                  <a:lnTo>
                    <a:pt x="0" y="128181"/>
                  </a:lnTo>
                  <a:close/>
                </a:path>
              </a:pathLst>
            </a:custGeom>
            <a:ln w="7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54943" y="708329"/>
              <a:ext cx="5103495" cy="6101080"/>
            </a:xfrm>
            <a:custGeom>
              <a:avLst/>
              <a:gdLst/>
              <a:ahLst/>
              <a:cxnLst/>
              <a:rect l="l" t="t" r="r" b="b"/>
              <a:pathLst>
                <a:path w="5103495" h="6101080">
                  <a:moveTo>
                    <a:pt x="2641841" y="0"/>
                  </a:moveTo>
                  <a:lnTo>
                    <a:pt x="0" y="1525270"/>
                  </a:lnTo>
                  <a:lnTo>
                    <a:pt x="0" y="4575784"/>
                  </a:lnTo>
                  <a:lnTo>
                    <a:pt x="2641841" y="6101041"/>
                  </a:lnTo>
                  <a:lnTo>
                    <a:pt x="5103456" y="4679844"/>
                  </a:lnTo>
                  <a:lnTo>
                    <a:pt x="5103456" y="1421209"/>
                  </a:lnTo>
                  <a:lnTo>
                    <a:pt x="2641841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0856" y="2195585"/>
              <a:ext cx="107543" cy="5040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51033" y="4667771"/>
              <a:ext cx="2433035" cy="21416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4943" y="1782046"/>
              <a:ext cx="911225" cy="13904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54943" y="708342"/>
              <a:ext cx="5103457" cy="610102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54943" y="708342"/>
              <a:ext cx="5103457" cy="610102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954938" y="708336"/>
              <a:ext cx="5103495" cy="6101080"/>
            </a:xfrm>
            <a:custGeom>
              <a:avLst/>
              <a:gdLst/>
              <a:ahLst/>
              <a:cxnLst/>
              <a:rect l="l" t="t" r="r" b="b"/>
              <a:pathLst>
                <a:path w="5103495" h="6101080">
                  <a:moveTo>
                    <a:pt x="0" y="1525270"/>
                  </a:moveTo>
                  <a:lnTo>
                    <a:pt x="0" y="4575771"/>
                  </a:lnTo>
                  <a:lnTo>
                    <a:pt x="2641841" y="6101041"/>
                  </a:lnTo>
                  <a:lnTo>
                    <a:pt x="5103462" y="4679829"/>
                  </a:lnTo>
                </a:path>
                <a:path w="5103495" h="6101080">
                  <a:moveTo>
                    <a:pt x="5103462" y="1421212"/>
                  </a:moveTo>
                  <a:lnTo>
                    <a:pt x="2641841" y="0"/>
                  </a:lnTo>
                  <a:lnTo>
                    <a:pt x="0" y="1525270"/>
                  </a:lnTo>
                </a:path>
              </a:pathLst>
            </a:custGeom>
            <a:ln w="7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82154" y="1201635"/>
              <a:ext cx="4429760" cy="5114925"/>
            </a:xfrm>
            <a:custGeom>
              <a:avLst/>
              <a:gdLst/>
              <a:ahLst/>
              <a:cxnLst/>
              <a:rect l="l" t="t" r="r" b="b"/>
              <a:pathLst>
                <a:path w="4429759" h="5114925">
                  <a:moveTo>
                    <a:pt x="2214626" y="0"/>
                  </a:moveTo>
                  <a:lnTo>
                    <a:pt x="0" y="1278623"/>
                  </a:lnTo>
                  <a:lnTo>
                    <a:pt x="0" y="3835819"/>
                  </a:lnTo>
                  <a:lnTo>
                    <a:pt x="2214626" y="5114429"/>
                  </a:lnTo>
                  <a:lnTo>
                    <a:pt x="4429264" y="3835819"/>
                  </a:lnTo>
                  <a:lnTo>
                    <a:pt x="4429264" y="1278623"/>
                  </a:lnTo>
                  <a:lnTo>
                    <a:pt x="2214626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05137" y="2439569"/>
              <a:ext cx="206273" cy="8637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14432" y="4603508"/>
              <a:ext cx="2004283" cy="171255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82146" y="2128583"/>
              <a:ext cx="719874" cy="113069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82145" y="1201636"/>
              <a:ext cx="4429265" cy="511442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82145" y="1201635"/>
              <a:ext cx="4429264" cy="511443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871491" y="1788288"/>
              <a:ext cx="3450590" cy="3984625"/>
            </a:xfrm>
            <a:custGeom>
              <a:avLst/>
              <a:gdLst/>
              <a:ahLst/>
              <a:cxnLst/>
              <a:rect l="l" t="t" r="r" b="b"/>
              <a:pathLst>
                <a:path w="3450590" h="3984625">
                  <a:moveTo>
                    <a:pt x="1725295" y="0"/>
                  </a:moveTo>
                  <a:lnTo>
                    <a:pt x="0" y="996111"/>
                  </a:lnTo>
                  <a:lnTo>
                    <a:pt x="0" y="2988284"/>
                  </a:lnTo>
                  <a:lnTo>
                    <a:pt x="1725295" y="3984370"/>
                  </a:lnTo>
                  <a:lnTo>
                    <a:pt x="3450577" y="2988284"/>
                  </a:lnTo>
                  <a:lnTo>
                    <a:pt x="3450577" y="996111"/>
                  </a:lnTo>
                  <a:lnTo>
                    <a:pt x="1725295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71488" y="1788287"/>
              <a:ext cx="3450578" cy="398437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871489" y="4383310"/>
              <a:ext cx="699770" cy="752475"/>
            </a:xfrm>
            <a:custGeom>
              <a:avLst/>
              <a:gdLst/>
              <a:ahLst/>
              <a:cxnLst/>
              <a:rect l="l" t="t" r="r" b="b"/>
              <a:pathLst>
                <a:path w="699770" h="752475">
                  <a:moveTo>
                    <a:pt x="0" y="21847"/>
                  </a:moveTo>
                  <a:lnTo>
                    <a:pt x="21785" y="0"/>
                  </a:lnTo>
                  <a:lnTo>
                    <a:pt x="554575" y="140855"/>
                  </a:lnTo>
                  <a:lnTo>
                    <a:pt x="699368" y="674128"/>
                  </a:lnTo>
                  <a:lnTo>
                    <a:pt x="621597" y="752119"/>
                  </a:lnTo>
                </a:path>
              </a:pathLst>
            </a:custGeom>
            <a:ln w="134035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71489" y="1252334"/>
              <a:ext cx="3450577" cy="4520323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51200" y="7038628"/>
            <a:ext cx="674221" cy="229781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568627" y="7037666"/>
            <a:ext cx="495934" cy="292735"/>
            <a:chOff x="568627" y="7037666"/>
            <a:chExt cx="495934" cy="292735"/>
          </a:xfrm>
        </p:grpSpPr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553225" y="3057744"/>
            <a:ext cx="3224530" cy="126365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 marR="5080">
              <a:lnSpc>
                <a:spcPts val="4470"/>
              </a:lnSpc>
              <a:spcBef>
                <a:spcPts val="925"/>
              </a:spcBef>
            </a:pPr>
            <a:r>
              <a:rPr sz="4400" spc="-300" dirty="0"/>
              <a:t>Associate  </a:t>
            </a:r>
            <a:r>
              <a:rPr sz="4400" spc="-1000" dirty="0"/>
              <a:t>C</a:t>
            </a:r>
            <a:r>
              <a:rPr sz="4400" spc="-270" dirty="0"/>
              <a:t>e</a:t>
            </a:r>
            <a:r>
              <a:rPr sz="4400" spc="-40" dirty="0"/>
              <a:t>r</a:t>
            </a:r>
            <a:r>
              <a:rPr sz="4400" spc="-130" dirty="0"/>
              <a:t>tifications</a:t>
            </a:r>
            <a:endParaRPr sz="440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00278"/>
            <a:ext cx="10058400" cy="2277110"/>
            <a:chOff x="0" y="0"/>
            <a:chExt cx="10058400" cy="2277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058400" cy="227173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03463" y="0"/>
              <a:ext cx="1047115" cy="494665"/>
            </a:xfrm>
            <a:custGeom>
              <a:avLst/>
              <a:gdLst/>
              <a:ahLst/>
              <a:cxnLst/>
              <a:rect l="l" t="t" r="r" b="b"/>
              <a:pathLst>
                <a:path w="1047115" h="494665">
                  <a:moveTo>
                    <a:pt x="0" y="0"/>
                  </a:moveTo>
                  <a:lnTo>
                    <a:pt x="801" y="194463"/>
                  </a:lnTo>
                  <a:lnTo>
                    <a:pt x="524943" y="494196"/>
                  </a:lnTo>
                  <a:lnTo>
                    <a:pt x="1046570" y="190133"/>
                  </a:lnTo>
                  <a:lnTo>
                    <a:pt x="104578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6607" y="0"/>
              <a:ext cx="759942" cy="3289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46614" y="0"/>
              <a:ext cx="760095" cy="328930"/>
            </a:xfrm>
            <a:custGeom>
              <a:avLst/>
              <a:gdLst/>
              <a:ahLst/>
              <a:cxnLst/>
              <a:rect l="l" t="t" r="r" b="b"/>
              <a:pathLst>
                <a:path w="760095" h="328930">
                  <a:moveTo>
                    <a:pt x="0" y="0"/>
                  </a:moveTo>
                  <a:lnTo>
                    <a:pt x="460" y="111226"/>
                  </a:lnTo>
                  <a:lnTo>
                    <a:pt x="381092" y="328904"/>
                  </a:lnTo>
                  <a:lnTo>
                    <a:pt x="759933" y="108089"/>
                  </a:lnTo>
                  <a:lnTo>
                    <a:pt x="75948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3782" y="48983"/>
              <a:ext cx="520852" cy="5999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83780" y="48977"/>
              <a:ext cx="521334" cy="600075"/>
            </a:xfrm>
            <a:custGeom>
              <a:avLst/>
              <a:gdLst/>
              <a:ahLst/>
              <a:cxnLst/>
              <a:rect l="l" t="t" r="r" b="b"/>
              <a:pathLst>
                <a:path w="521334" h="600075">
                  <a:moveTo>
                    <a:pt x="0" y="151079"/>
                  </a:moveTo>
                  <a:lnTo>
                    <a:pt x="1244" y="451078"/>
                  </a:lnTo>
                  <a:lnTo>
                    <a:pt x="261670" y="600011"/>
                  </a:lnTo>
                  <a:lnTo>
                    <a:pt x="520865" y="448932"/>
                  </a:lnTo>
                  <a:lnTo>
                    <a:pt x="519620" y="148932"/>
                  </a:lnTo>
                  <a:lnTo>
                    <a:pt x="259181" y="0"/>
                  </a:lnTo>
                  <a:lnTo>
                    <a:pt x="0" y="15107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5067" y="131102"/>
              <a:ext cx="378269" cy="4357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55068" y="131095"/>
              <a:ext cx="378460" cy="436245"/>
            </a:xfrm>
            <a:custGeom>
              <a:avLst/>
              <a:gdLst/>
              <a:ahLst/>
              <a:cxnLst/>
              <a:rect l="l" t="t" r="r" b="b"/>
              <a:pathLst>
                <a:path w="378459" h="436245">
                  <a:moveTo>
                    <a:pt x="0" y="109727"/>
                  </a:moveTo>
                  <a:lnTo>
                    <a:pt x="901" y="327596"/>
                  </a:lnTo>
                  <a:lnTo>
                    <a:pt x="190042" y="435762"/>
                  </a:lnTo>
                  <a:lnTo>
                    <a:pt x="378269" y="326034"/>
                  </a:lnTo>
                  <a:lnTo>
                    <a:pt x="377380" y="108165"/>
                  </a:lnTo>
                  <a:lnTo>
                    <a:pt x="188239" y="0"/>
                  </a:lnTo>
                  <a:lnTo>
                    <a:pt x="0" y="10972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72103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1758519" y="0"/>
                  </a:moveTo>
                  <a:lnTo>
                    <a:pt x="242691" y="0"/>
                  </a:lnTo>
                  <a:lnTo>
                    <a:pt x="0" y="141461"/>
                  </a:lnTo>
                  <a:lnTo>
                    <a:pt x="4737" y="1291242"/>
                  </a:lnTo>
                  <a:lnTo>
                    <a:pt x="1002868" y="1862019"/>
                  </a:lnTo>
                  <a:lnTo>
                    <a:pt x="1996249" y="1283026"/>
                  </a:lnTo>
                  <a:lnTo>
                    <a:pt x="1991499" y="133231"/>
                  </a:lnTo>
                  <a:lnTo>
                    <a:pt x="1758519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5251" y="103315"/>
              <a:ext cx="109805" cy="38066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6543" y="1054811"/>
              <a:ext cx="916585" cy="8072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72107" y="0"/>
              <a:ext cx="343496" cy="4953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094" y="0"/>
              <a:ext cx="1996262" cy="186202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872098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0" y="141456"/>
                  </a:moveTo>
                  <a:lnTo>
                    <a:pt x="4749" y="1291238"/>
                  </a:lnTo>
                  <a:lnTo>
                    <a:pt x="1002880" y="1862027"/>
                  </a:lnTo>
                  <a:lnTo>
                    <a:pt x="1996262" y="1283021"/>
                  </a:lnTo>
                  <a:lnTo>
                    <a:pt x="1991512" y="133239"/>
                  </a:lnTo>
                  <a:lnTo>
                    <a:pt x="1758523" y="0"/>
                  </a:lnTo>
                </a:path>
                <a:path w="1996440" h="1862455">
                  <a:moveTo>
                    <a:pt x="242686" y="0"/>
                  </a:moveTo>
                  <a:lnTo>
                    <a:pt x="0" y="14145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53635" y="0"/>
              <a:ext cx="1633220" cy="1653539"/>
            </a:xfrm>
            <a:custGeom>
              <a:avLst/>
              <a:gdLst/>
              <a:ahLst/>
              <a:cxnLst/>
              <a:rect l="l" t="t" r="r" b="b"/>
              <a:pathLst>
                <a:path w="1633220" h="1653539">
                  <a:moveTo>
                    <a:pt x="1212204" y="0"/>
                  </a:moveTo>
                  <a:lnTo>
                    <a:pt x="420779" y="0"/>
                  </a:lnTo>
                  <a:lnTo>
                    <a:pt x="0" y="245268"/>
                  </a:lnTo>
                  <a:lnTo>
                    <a:pt x="3873" y="1185932"/>
                  </a:lnTo>
                  <a:lnTo>
                    <a:pt x="820496" y="1652924"/>
                  </a:lnTo>
                  <a:lnTo>
                    <a:pt x="1633194" y="1179214"/>
                  </a:lnTo>
                  <a:lnTo>
                    <a:pt x="1629308" y="238525"/>
                  </a:lnTo>
                  <a:lnTo>
                    <a:pt x="1212204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7206" y="223669"/>
              <a:ext cx="76993" cy="31761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75019" y="1022934"/>
              <a:ext cx="737014" cy="62998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53628" y="114976"/>
              <a:ext cx="264896" cy="41685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55496" y="0"/>
              <a:ext cx="1631339" cy="16529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53628" y="0"/>
              <a:ext cx="1633208" cy="165291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239720" y="0"/>
              <a:ext cx="1261110" cy="1438910"/>
            </a:xfrm>
            <a:custGeom>
              <a:avLst/>
              <a:gdLst/>
              <a:ahLst/>
              <a:cxnLst/>
              <a:rect l="l" t="t" r="r" b="b"/>
              <a:pathLst>
                <a:path w="1261109" h="1438910">
                  <a:moveTo>
                    <a:pt x="652119" y="0"/>
                  </a:moveTo>
                  <a:lnTo>
                    <a:pt x="603338" y="0"/>
                  </a:lnTo>
                  <a:lnTo>
                    <a:pt x="0" y="351663"/>
                  </a:lnTo>
                  <a:lnTo>
                    <a:pt x="2997" y="1077976"/>
                  </a:lnTo>
                  <a:lnTo>
                    <a:pt x="633501" y="1438529"/>
                  </a:lnTo>
                  <a:lnTo>
                    <a:pt x="1261033" y="1072781"/>
                  </a:lnTo>
                  <a:lnTo>
                    <a:pt x="1258023" y="346494"/>
                  </a:lnTo>
                  <a:lnTo>
                    <a:pt x="652119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39722" y="0"/>
              <a:ext cx="1261034" cy="143854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242160" y="934580"/>
              <a:ext cx="256540" cy="273685"/>
            </a:xfrm>
            <a:custGeom>
              <a:avLst/>
              <a:gdLst/>
              <a:ahLst/>
              <a:cxnLst/>
              <a:rect l="l" t="t" r="r" b="b"/>
              <a:pathLst>
                <a:path w="256540" h="273684">
                  <a:moveTo>
                    <a:pt x="0" y="8001"/>
                  </a:moveTo>
                  <a:lnTo>
                    <a:pt x="7913" y="0"/>
                  </a:lnTo>
                  <a:lnTo>
                    <a:pt x="202362" y="50545"/>
                  </a:lnTo>
                  <a:lnTo>
                    <a:pt x="255956" y="244754"/>
                  </a:lnTo>
                  <a:lnTo>
                    <a:pt x="227722" y="273303"/>
                  </a:lnTo>
                </a:path>
              </a:pathLst>
            </a:custGeom>
            <a:ln w="88734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39721" y="0"/>
              <a:ext cx="1261033" cy="143854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459738" y="231931"/>
              <a:ext cx="828675" cy="954405"/>
            </a:xfrm>
            <a:custGeom>
              <a:avLst/>
              <a:gdLst/>
              <a:ahLst/>
              <a:cxnLst/>
              <a:rect l="l" t="t" r="r" b="b"/>
              <a:pathLst>
                <a:path w="828675" h="954405">
                  <a:moveTo>
                    <a:pt x="412076" y="0"/>
                  </a:moveTo>
                  <a:lnTo>
                    <a:pt x="0" y="240182"/>
                  </a:lnTo>
                  <a:lnTo>
                    <a:pt x="1968" y="717156"/>
                  </a:lnTo>
                  <a:lnTo>
                    <a:pt x="416026" y="953935"/>
                  </a:lnTo>
                  <a:lnTo>
                    <a:pt x="828103" y="713740"/>
                  </a:lnTo>
                  <a:lnTo>
                    <a:pt x="826135" y="236766"/>
                  </a:lnTo>
                  <a:lnTo>
                    <a:pt x="41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38737" y="210732"/>
              <a:ext cx="871219" cy="1003300"/>
            </a:xfrm>
            <a:custGeom>
              <a:avLst/>
              <a:gdLst/>
              <a:ahLst/>
              <a:cxnLst/>
              <a:rect l="l" t="t" r="r" b="b"/>
              <a:pathLst>
                <a:path w="871220" h="1003300">
                  <a:moveTo>
                    <a:pt x="433260" y="0"/>
                  </a:moveTo>
                  <a:lnTo>
                    <a:pt x="0" y="252539"/>
                  </a:lnTo>
                  <a:lnTo>
                    <a:pt x="2070" y="754011"/>
                  </a:lnTo>
                  <a:lnTo>
                    <a:pt x="437400" y="1002957"/>
                  </a:lnTo>
                  <a:lnTo>
                    <a:pt x="528306" y="949972"/>
                  </a:lnTo>
                  <a:lnTo>
                    <a:pt x="437184" y="949972"/>
                  </a:lnTo>
                  <a:lnTo>
                    <a:pt x="47866" y="727341"/>
                  </a:lnTo>
                  <a:lnTo>
                    <a:pt x="45999" y="278841"/>
                  </a:lnTo>
                  <a:lnTo>
                    <a:pt x="433476" y="52984"/>
                  </a:lnTo>
                  <a:lnTo>
                    <a:pt x="525909" y="52984"/>
                  </a:lnTo>
                  <a:lnTo>
                    <a:pt x="433260" y="0"/>
                  </a:lnTo>
                  <a:close/>
                </a:path>
                <a:path w="871220" h="1003300">
                  <a:moveTo>
                    <a:pt x="525909" y="52984"/>
                  </a:moveTo>
                  <a:lnTo>
                    <a:pt x="433476" y="52984"/>
                  </a:lnTo>
                  <a:lnTo>
                    <a:pt x="822807" y="275628"/>
                  </a:lnTo>
                  <a:lnTo>
                    <a:pt x="824661" y="724128"/>
                  </a:lnTo>
                  <a:lnTo>
                    <a:pt x="437184" y="949972"/>
                  </a:lnTo>
                  <a:lnTo>
                    <a:pt x="528306" y="949972"/>
                  </a:lnTo>
                  <a:lnTo>
                    <a:pt x="870661" y="750430"/>
                  </a:lnTo>
                  <a:lnTo>
                    <a:pt x="868591" y="248958"/>
                  </a:lnTo>
                  <a:lnTo>
                    <a:pt x="525909" y="52984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633052" y="742320"/>
              <a:ext cx="144780" cy="75565"/>
            </a:xfrm>
            <a:custGeom>
              <a:avLst/>
              <a:gdLst/>
              <a:ahLst/>
              <a:cxnLst/>
              <a:rect l="l" t="t" r="r" b="b"/>
              <a:pathLst>
                <a:path w="144779" h="75565">
                  <a:moveTo>
                    <a:pt x="118198" y="74790"/>
                  </a:moveTo>
                  <a:lnTo>
                    <a:pt x="101" y="74955"/>
                  </a:lnTo>
                  <a:lnTo>
                    <a:pt x="0" y="152"/>
                  </a:lnTo>
                  <a:lnTo>
                    <a:pt x="144348" y="0"/>
                  </a:lnTo>
                </a:path>
              </a:pathLst>
            </a:custGeom>
            <a:ln w="9525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887552" y="637686"/>
              <a:ext cx="38100" cy="104775"/>
            </a:xfrm>
            <a:custGeom>
              <a:avLst/>
              <a:gdLst/>
              <a:ahLst/>
              <a:cxnLst/>
              <a:rect l="l" t="t" r="r" b="b"/>
              <a:pathLst>
                <a:path w="38100" h="104775">
                  <a:moveTo>
                    <a:pt x="0" y="0"/>
                  </a:moveTo>
                  <a:lnTo>
                    <a:pt x="37744" y="104343"/>
                  </a:lnTo>
                </a:path>
              </a:pathLst>
            </a:custGeom>
            <a:ln w="952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836292" y="741820"/>
              <a:ext cx="271145" cy="74930"/>
            </a:xfrm>
            <a:custGeom>
              <a:avLst/>
              <a:gdLst/>
              <a:ahLst/>
              <a:cxnLst/>
              <a:rect l="l" t="t" r="r" b="b"/>
              <a:pathLst>
                <a:path w="271145" h="74930">
                  <a:moveTo>
                    <a:pt x="146646" y="74929"/>
                  </a:moveTo>
                  <a:lnTo>
                    <a:pt x="271106" y="74777"/>
                  </a:lnTo>
                  <a:lnTo>
                    <a:pt x="271018" y="0"/>
                  </a:lnTo>
                  <a:lnTo>
                    <a:pt x="34798" y="266"/>
                  </a:lnTo>
                  <a:lnTo>
                    <a:pt x="0" y="317"/>
                  </a:lnTo>
                </a:path>
              </a:pathLst>
            </a:custGeom>
            <a:ln w="9525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897946" y="75410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691868" y="779952"/>
              <a:ext cx="635" cy="34290"/>
            </a:xfrm>
            <a:custGeom>
              <a:avLst/>
              <a:gdLst/>
              <a:ahLst/>
              <a:cxnLst/>
              <a:rect l="l" t="t" r="r" b="b"/>
              <a:pathLst>
                <a:path w="634" h="34290">
                  <a:moveTo>
                    <a:pt x="0" y="0"/>
                  </a:moveTo>
                  <a:lnTo>
                    <a:pt x="50" y="34163"/>
                  </a:lnTo>
                </a:path>
              </a:pathLst>
            </a:custGeom>
            <a:ln w="9525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929286" y="779692"/>
              <a:ext cx="635" cy="34290"/>
            </a:xfrm>
            <a:custGeom>
              <a:avLst/>
              <a:gdLst/>
              <a:ahLst/>
              <a:cxnLst/>
              <a:rect l="l" t="t" r="r" b="b"/>
              <a:pathLst>
                <a:path w="634" h="34290">
                  <a:moveTo>
                    <a:pt x="0" y="0"/>
                  </a:moveTo>
                  <a:lnTo>
                    <a:pt x="50" y="34163"/>
                  </a:lnTo>
                </a:path>
              </a:pathLst>
            </a:custGeom>
            <a:ln w="9525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988644" y="779618"/>
              <a:ext cx="635" cy="34290"/>
            </a:xfrm>
            <a:custGeom>
              <a:avLst/>
              <a:gdLst/>
              <a:ahLst/>
              <a:cxnLst/>
              <a:rect l="l" t="t" r="r" b="b"/>
              <a:pathLst>
                <a:path w="634" h="34290">
                  <a:moveTo>
                    <a:pt x="0" y="0"/>
                  </a:moveTo>
                  <a:lnTo>
                    <a:pt x="38" y="34163"/>
                  </a:lnTo>
                </a:path>
              </a:pathLst>
            </a:custGeom>
            <a:ln w="9525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048002" y="779556"/>
              <a:ext cx="635" cy="34290"/>
            </a:xfrm>
            <a:custGeom>
              <a:avLst/>
              <a:gdLst/>
              <a:ahLst/>
              <a:cxnLst/>
              <a:rect l="l" t="t" r="r" b="b"/>
              <a:pathLst>
                <a:path w="634" h="34290">
                  <a:moveTo>
                    <a:pt x="0" y="0"/>
                  </a:moveTo>
                  <a:lnTo>
                    <a:pt x="38" y="34163"/>
                  </a:lnTo>
                </a:path>
              </a:pathLst>
            </a:custGeom>
            <a:ln w="9525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850697" y="444908"/>
              <a:ext cx="37465" cy="80010"/>
            </a:xfrm>
            <a:custGeom>
              <a:avLst/>
              <a:gdLst/>
              <a:ahLst/>
              <a:cxnLst/>
              <a:rect l="l" t="t" r="r" b="b"/>
              <a:pathLst>
                <a:path w="37465" h="80009">
                  <a:moveTo>
                    <a:pt x="37388" y="79717"/>
                  </a:moveTo>
                  <a:lnTo>
                    <a:pt x="37388" y="18681"/>
                  </a:lnTo>
                  <a:lnTo>
                    <a:pt x="35919" y="11412"/>
                  </a:lnTo>
                  <a:lnTo>
                    <a:pt x="31913" y="5473"/>
                  </a:lnTo>
                  <a:lnTo>
                    <a:pt x="25971" y="1468"/>
                  </a:lnTo>
                  <a:lnTo>
                    <a:pt x="18694" y="0"/>
                  </a:lnTo>
                  <a:lnTo>
                    <a:pt x="11417" y="1468"/>
                  </a:lnTo>
                  <a:lnTo>
                    <a:pt x="5475" y="5473"/>
                  </a:lnTo>
                  <a:lnTo>
                    <a:pt x="1469" y="11412"/>
                  </a:lnTo>
                  <a:lnTo>
                    <a:pt x="0" y="18681"/>
                  </a:lnTo>
                  <a:lnTo>
                    <a:pt x="0" y="79717"/>
                  </a:lnTo>
                </a:path>
              </a:pathLst>
            </a:custGeom>
            <a:ln w="952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718711" y="524631"/>
              <a:ext cx="209550" cy="433070"/>
            </a:xfrm>
            <a:custGeom>
              <a:avLst/>
              <a:gdLst/>
              <a:ahLst/>
              <a:cxnLst/>
              <a:rect l="l" t="t" r="r" b="b"/>
              <a:pathLst>
                <a:path w="209550" h="433069">
                  <a:moveTo>
                    <a:pt x="94576" y="120383"/>
                  </a:moveTo>
                  <a:lnTo>
                    <a:pt x="1473" y="377774"/>
                  </a:lnTo>
                  <a:lnTo>
                    <a:pt x="0" y="432587"/>
                  </a:lnTo>
                  <a:lnTo>
                    <a:pt x="34112" y="389674"/>
                  </a:lnTo>
                  <a:lnTo>
                    <a:pt x="37439" y="380492"/>
                  </a:lnTo>
                  <a:lnTo>
                    <a:pt x="43522" y="363626"/>
                  </a:lnTo>
                  <a:lnTo>
                    <a:pt x="133629" y="114566"/>
                  </a:lnTo>
                  <a:lnTo>
                    <a:pt x="134175" y="113055"/>
                  </a:lnTo>
                  <a:lnTo>
                    <a:pt x="117938" y="104964"/>
                  </a:lnTo>
                  <a:lnTo>
                    <a:pt x="105113" y="92403"/>
                  </a:lnTo>
                  <a:lnTo>
                    <a:pt x="96690" y="76363"/>
                  </a:lnTo>
                  <a:lnTo>
                    <a:pt x="93662" y="57835"/>
                  </a:lnTo>
                  <a:lnTo>
                    <a:pt x="98207" y="35324"/>
                  </a:lnTo>
                  <a:lnTo>
                    <a:pt x="110602" y="16940"/>
                  </a:lnTo>
                  <a:lnTo>
                    <a:pt x="128986" y="4545"/>
                  </a:lnTo>
                  <a:lnTo>
                    <a:pt x="151498" y="0"/>
                  </a:lnTo>
                  <a:lnTo>
                    <a:pt x="174019" y="4545"/>
                  </a:lnTo>
                  <a:lnTo>
                    <a:pt x="192411" y="16940"/>
                  </a:lnTo>
                  <a:lnTo>
                    <a:pt x="204812" y="35324"/>
                  </a:lnTo>
                  <a:lnTo>
                    <a:pt x="209359" y="57835"/>
                  </a:lnTo>
                  <a:lnTo>
                    <a:pt x="204812" y="80356"/>
                  </a:lnTo>
                  <a:lnTo>
                    <a:pt x="192411" y="98748"/>
                  </a:lnTo>
                  <a:lnTo>
                    <a:pt x="174019" y="111149"/>
                  </a:lnTo>
                  <a:lnTo>
                    <a:pt x="151498" y="115697"/>
                  </a:lnTo>
                </a:path>
              </a:pathLst>
            </a:custGeom>
            <a:ln w="952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916882" y="616659"/>
              <a:ext cx="38735" cy="107314"/>
            </a:xfrm>
            <a:custGeom>
              <a:avLst/>
              <a:gdLst/>
              <a:ahLst/>
              <a:cxnLst/>
              <a:rect l="l" t="t" r="r" b="b"/>
              <a:pathLst>
                <a:path w="38734" h="107315">
                  <a:moveTo>
                    <a:pt x="38734" y="107073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785800" y="816872"/>
              <a:ext cx="73660" cy="635"/>
            </a:xfrm>
            <a:custGeom>
              <a:avLst/>
              <a:gdLst/>
              <a:ahLst/>
              <a:cxnLst/>
              <a:rect l="l" t="t" r="r" b="b"/>
              <a:pathLst>
                <a:path w="73659" h="634">
                  <a:moveTo>
                    <a:pt x="73164" y="88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881462" y="817008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4">
                  <a:moveTo>
                    <a:pt x="79984" y="24968"/>
                  </a:moveTo>
                  <a:lnTo>
                    <a:pt x="106159" y="97294"/>
                  </a:lnTo>
                  <a:lnTo>
                    <a:pt x="140258" y="140208"/>
                  </a:lnTo>
                  <a:lnTo>
                    <a:pt x="138785" y="85394"/>
                  </a:lnTo>
                  <a:lnTo>
                    <a:pt x="107950" y="139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842173" y="554428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5">
                  <a:moveTo>
                    <a:pt x="56095" y="28041"/>
                  </a:moveTo>
                  <a:lnTo>
                    <a:pt x="53891" y="38961"/>
                  </a:lnTo>
                  <a:lnTo>
                    <a:pt x="47879" y="47878"/>
                  </a:lnTo>
                  <a:lnTo>
                    <a:pt x="38961" y="53891"/>
                  </a:lnTo>
                  <a:lnTo>
                    <a:pt x="28041" y="56095"/>
                  </a:lnTo>
                  <a:lnTo>
                    <a:pt x="17123" y="53891"/>
                  </a:lnTo>
                  <a:lnTo>
                    <a:pt x="8210" y="47878"/>
                  </a:lnTo>
                  <a:lnTo>
                    <a:pt x="2202" y="38961"/>
                  </a:lnTo>
                  <a:lnTo>
                    <a:pt x="0" y="28041"/>
                  </a:lnTo>
                  <a:lnTo>
                    <a:pt x="2202" y="17123"/>
                  </a:lnTo>
                  <a:lnTo>
                    <a:pt x="8210" y="8210"/>
                  </a:lnTo>
                  <a:lnTo>
                    <a:pt x="17123" y="2202"/>
                  </a:lnTo>
                  <a:lnTo>
                    <a:pt x="28041" y="0"/>
                  </a:lnTo>
                  <a:lnTo>
                    <a:pt x="38961" y="2202"/>
                  </a:lnTo>
                  <a:lnTo>
                    <a:pt x="47879" y="8210"/>
                  </a:lnTo>
                  <a:lnTo>
                    <a:pt x="53891" y="17123"/>
                  </a:lnTo>
                  <a:lnTo>
                    <a:pt x="56095" y="28041"/>
                  </a:lnTo>
                  <a:close/>
                </a:path>
              </a:pathLst>
            </a:custGeom>
            <a:ln w="9525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720183" y="902401"/>
              <a:ext cx="33020" cy="12065"/>
            </a:xfrm>
            <a:custGeom>
              <a:avLst/>
              <a:gdLst/>
              <a:ahLst/>
              <a:cxnLst/>
              <a:rect l="l" t="t" r="r" b="b"/>
              <a:pathLst>
                <a:path w="33020" h="12065">
                  <a:moveTo>
                    <a:pt x="0" y="0"/>
                  </a:moveTo>
                  <a:lnTo>
                    <a:pt x="32638" y="11899"/>
                  </a:lnTo>
                </a:path>
              </a:pathLst>
            </a:custGeom>
            <a:ln w="952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987614" y="902407"/>
              <a:ext cx="33020" cy="12065"/>
            </a:xfrm>
            <a:custGeom>
              <a:avLst/>
              <a:gdLst/>
              <a:ahLst/>
              <a:cxnLst/>
              <a:rect l="l" t="t" r="r" b="b"/>
              <a:pathLst>
                <a:path w="33020" h="12065">
                  <a:moveTo>
                    <a:pt x="0" y="11899"/>
                  </a:moveTo>
                  <a:lnTo>
                    <a:pt x="32626" y="0"/>
                  </a:lnTo>
                </a:path>
              </a:pathLst>
            </a:custGeom>
            <a:ln w="952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858971" y="779481"/>
              <a:ext cx="22860" cy="71755"/>
            </a:xfrm>
            <a:custGeom>
              <a:avLst/>
              <a:gdLst/>
              <a:ahLst/>
              <a:cxnLst/>
              <a:rect l="l" t="t" r="r" b="b"/>
              <a:pathLst>
                <a:path w="22859" h="71755">
                  <a:moveTo>
                    <a:pt x="22491" y="0"/>
                  </a:moveTo>
                  <a:lnTo>
                    <a:pt x="22491" y="71755"/>
                  </a:lnTo>
                  <a:lnTo>
                    <a:pt x="0" y="71755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6" name="object 4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51200" y="7038628"/>
            <a:ext cx="674221" cy="229781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568627" y="7037666"/>
            <a:ext cx="495934" cy="292735"/>
            <a:chOff x="568627" y="7037666"/>
            <a:chExt cx="495934" cy="292735"/>
          </a:xfrm>
        </p:grpSpPr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556682" y="1768091"/>
            <a:ext cx="3942715" cy="2416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Intended</a:t>
            </a:r>
            <a:r>
              <a:rPr sz="1000" b="1" spc="-4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15" dirty="0">
                <a:solidFill>
                  <a:srgbClr val="232F3E"/>
                </a:solidFill>
                <a:latin typeface="Trebuchet MS"/>
                <a:cs typeface="Trebuchet MS"/>
              </a:rPr>
              <a:t>for: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41BEB2"/>
                </a:solidFill>
                <a:latin typeface="Century Gothic"/>
                <a:cs typeface="Century Gothic"/>
              </a:rPr>
              <a:t>fault-tolerant, </a:t>
            </a:r>
            <a:r>
              <a:rPr sz="1000" spc="-85" dirty="0">
                <a:solidFill>
                  <a:srgbClr val="41BEB2"/>
                </a:solidFill>
                <a:latin typeface="Century Gothic"/>
                <a:cs typeface="Century Gothic"/>
              </a:rPr>
              <a:t>and </a:t>
            </a:r>
            <a:r>
              <a:rPr sz="1000" spc="-55" dirty="0">
                <a:solidFill>
                  <a:srgbClr val="41BEB2"/>
                </a:solidFill>
                <a:latin typeface="Century Gothic"/>
                <a:cs typeface="Century Gothic"/>
              </a:rPr>
              <a:t>scalable </a:t>
            </a:r>
            <a:r>
              <a:rPr sz="1000" spc="-5" dirty="0">
                <a:solidFill>
                  <a:srgbClr val="41BEB2"/>
                </a:solidFill>
                <a:latin typeface="Century Gothic"/>
                <a:cs typeface="Century Gothic"/>
              </a:rPr>
              <a:t>distributed </a:t>
            </a:r>
            <a:r>
              <a:rPr sz="1000" dirty="0">
                <a:solidFill>
                  <a:srgbClr val="41BEB2"/>
                </a:solidFill>
                <a:latin typeface="Century Gothic"/>
                <a:cs typeface="Century Gothic"/>
              </a:rPr>
              <a:t>systems </a:t>
            </a:r>
            <a:r>
              <a:rPr sz="1000" spc="-45" dirty="0">
                <a:solidFill>
                  <a:srgbClr val="41BEB2"/>
                </a:solidFill>
                <a:latin typeface="Century Gothic"/>
                <a:cs typeface="Century Gothic"/>
              </a:rPr>
              <a:t>on</a:t>
            </a:r>
            <a:r>
              <a:rPr sz="1000" spc="-140" dirty="0">
                <a:solidFill>
                  <a:srgbClr val="41BEB2"/>
                </a:solidFill>
                <a:latin typeface="Century Gothic"/>
                <a:cs typeface="Century Gothic"/>
              </a:rPr>
              <a:t> </a:t>
            </a:r>
            <a:r>
              <a:rPr sz="1000" spc="-30" dirty="0">
                <a:solidFill>
                  <a:srgbClr val="41BEB2"/>
                </a:solidFill>
                <a:latin typeface="Century Gothic"/>
                <a:cs typeface="Century Gothic"/>
              </a:rPr>
              <a:t>AWS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Century Gothic"/>
              <a:cs typeface="Century Gothic"/>
            </a:endParaRPr>
          </a:p>
          <a:p>
            <a:pPr marL="14604">
              <a:lnSpc>
                <a:spcPct val="100000"/>
              </a:lnSpc>
              <a:spcBef>
                <a:spcPts val="5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Abilities</a:t>
            </a:r>
            <a:r>
              <a:rPr sz="1000" b="1" spc="-4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validated: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rebuchet MS"/>
              <a:cs typeface="Trebuchet MS"/>
            </a:endParaRPr>
          </a:p>
          <a:p>
            <a:pPr marL="255270" marR="694055" indent="-152400">
              <a:lnSpc>
                <a:spcPct val="125000"/>
              </a:lnSpc>
              <a:buClr>
                <a:srgbClr val="3DCAC0"/>
              </a:buClr>
              <a:buChar char="•"/>
              <a:tabLst>
                <a:tab pos="255904" algn="l"/>
              </a:tabLst>
            </a:pP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Architecting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deploying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secure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robust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apps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on 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technologies</a:t>
            </a:r>
            <a:endParaRPr sz="1000">
              <a:latin typeface="Century Gothic"/>
              <a:cs typeface="Century Gothic"/>
            </a:endParaRPr>
          </a:p>
          <a:p>
            <a:pPr marL="255270" marR="85090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255904" algn="l"/>
              </a:tabLst>
            </a:pP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Defining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 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solution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using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architectural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design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principles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based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on 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customer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requirements</a:t>
            </a:r>
            <a:endParaRPr sz="1000">
              <a:latin typeface="Century Gothic"/>
              <a:cs typeface="Century Gothic"/>
            </a:endParaRPr>
          </a:p>
          <a:p>
            <a:pPr marL="255270" marR="5080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255904" algn="l"/>
              </a:tabLst>
            </a:pP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Providing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implementation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guidance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based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on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best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practices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organization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throughout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life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cycle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</a:t>
            </a:r>
            <a:r>
              <a:rPr sz="100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project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557825" y="4647816"/>
            <a:ext cx="3886835" cy="1258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Recommended </a:t>
            </a:r>
            <a:r>
              <a:rPr sz="1000" b="1" spc="15" dirty="0">
                <a:solidFill>
                  <a:srgbClr val="232F3E"/>
                </a:solidFill>
                <a:latin typeface="Trebuchet MS"/>
                <a:cs typeface="Trebuchet MS"/>
              </a:rPr>
              <a:t>knowledge </a:t>
            </a:r>
            <a:r>
              <a:rPr sz="1000" b="1" spc="20" dirty="0">
                <a:solidFill>
                  <a:srgbClr val="232F3E"/>
                </a:solidFill>
                <a:latin typeface="Trebuchet MS"/>
                <a:cs typeface="Trebuchet MS"/>
              </a:rPr>
              <a:t>and</a:t>
            </a:r>
            <a:r>
              <a:rPr sz="1000" b="1" spc="-1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232F3E"/>
                </a:solidFill>
                <a:latin typeface="Trebuchet MS"/>
                <a:cs typeface="Trebuchet MS"/>
              </a:rPr>
              <a:t>experience: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rebuchet MS"/>
              <a:cs typeface="Trebuchet MS"/>
            </a:endParaRPr>
          </a:p>
          <a:p>
            <a:pPr marL="252729" marR="118110" indent="-152400">
              <a:lnSpc>
                <a:spcPct val="125000"/>
              </a:lnSpc>
              <a:buClr>
                <a:srgbClr val="3DCAC0"/>
              </a:buClr>
              <a:buChar char="•"/>
              <a:tabLst>
                <a:tab pos="253365" algn="l"/>
              </a:tabLst>
            </a:pP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Hands-on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experience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using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compute,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networking,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storage, 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database,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deployment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management</a:t>
            </a:r>
            <a:r>
              <a:rPr sz="1000" spc="-17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services</a:t>
            </a:r>
            <a:endParaRPr sz="1000">
              <a:latin typeface="Century Gothic"/>
              <a:cs typeface="Century Gothic"/>
            </a:endParaRPr>
          </a:p>
          <a:p>
            <a:pPr marL="252729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3365" algn="l"/>
              </a:tabLst>
            </a:pP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Identify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define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technical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requirements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an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AWS-based</a:t>
            </a:r>
            <a:r>
              <a:rPr sz="1000" spc="1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135" dirty="0">
                <a:solidFill>
                  <a:srgbClr val="515A64"/>
                </a:solidFill>
                <a:latin typeface="Century Gothic"/>
                <a:cs typeface="Century Gothic"/>
              </a:rPr>
              <a:t>app</a:t>
            </a:r>
            <a:endParaRPr sz="1000">
              <a:latin typeface="Century Gothic"/>
              <a:cs typeface="Century Gothic"/>
            </a:endParaRPr>
          </a:p>
          <a:p>
            <a:pPr marL="252729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3365" algn="l"/>
              </a:tabLst>
            </a:pP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Identify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which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services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meet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given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technical</a:t>
            </a:r>
            <a:r>
              <a:rPr sz="1000" spc="6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requirement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283241" y="2544569"/>
            <a:ext cx="11766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Understanding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of: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524541" y="2773169"/>
            <a:ext cx="3844290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5080" indent="-152400">
              <a:lnSpc>
                <a:spcPct val="125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Recommended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best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practices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building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secure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reliable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apps 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AWS</a:t>
            </a:r>
            <a:r>
              <a:rPr sz="1000" spc="7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Cloud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Basic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architectural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principles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building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on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Cloud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global</a:t>
            </a:r>
            <a:r>
              <a:rPr sz="1000" spc="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infrastructure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Network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technologies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as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they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relate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endParaRPr sz="1000">
              <a:latin typeface="Century Gothic"/>
              <a:cs typeface="Century Gothic"/>
            </a:endParaRPr>
          </a:p>
          <a:p>
            <a:pPr marL="165100" marR="90170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AWS-provided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security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features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tools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how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they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relate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 traditional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services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194341" y="5431025"/>
            <a:ext cx="39116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Learn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 </a:t>
            </a:r>
            <a:r>
              <a:rPr sz="1000" b="1" spc="5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more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 </a:t>
            </a:r>
            <a:r>
              <a:rPr sz="1000" b="1" spc="15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about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 </a:t>
            </a:r>
            <a:r>
              <a:rPr sz="1000" b="1" spc="40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AWS</a:t>
            </a:r>
            <a:r>
              <a:rPr sz="1000" b="1" spc="-35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 </a:t>
            </a:r>
            <a:r>
              <a:rPr sz="1000" b="1" spc="-5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Certified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 </a:t>
            </a:r>
            <a:r>
              <a:rPr sz="1000" b="1" spc="20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Solutions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 </a:t>
            </a:r>
            <a:r>
              <a:rPr sz="1000" b="1" spc="-10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Architect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 </a:t>
            </a:r>
            <a:r>
              <a:rPr sz="1000" b="1" spc="30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-</a:t>
            </a:r>
            <a:r>
              <a:rPr sz="1000" b="1" spc="-35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 </a:t>
            </a:r>
            <a:r>
              <a:rPr sz="1000" b="1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Associate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 </a:t>
            </a:r>
            <a:r>
              <a:rPr sz="1000" b="1" spc="25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»</a:t>
            </a:r>
            <a:endParaRPr sz="1000">
              <a:latin typeface="Trebuchet MS"/>
              <a:cs typeface="Trebuchet MS"/>
            </a:endParaRPr>
          </a:p>
        </p:txBody>
      </p:sp>
      <p:graphicFrame>
        <p:nvGraphicFramePr>
          <p:cNvPr id="56" name="object 56"/>
          <p:cNvGraphicFramePr>
            <a:graphicFrameLocks noGrp="1"/>
          </p:cNvGraphicFramePr>
          <p:nvPr/>
        </p:nvGraphicFramePr>
        <p:xfrm>
          <a:off x="5207000" y="4652716"/>
          <a:ext cx="4261484" cy="568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3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  <a:solidFill>
                      <a:srgbClr val="3DCA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Cost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  <a:solidFill>
                      <a:srgbClr val="3DCA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130</a:t>
                      </a:r>
                      <a:r>
                        <a:rPr sz="1000" spc="-2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000" spc="-3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minutes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150 </a:t>
                      </a:r>
                      <a:r>
                        <a:rPr sz="1000" spc="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USD </a:t>
                      </a:r>
                      <a:r>
                        <a:rPr sz="1000" spc="-8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(Practice </a:t>
                      </a:r>
                      <a:r>
                        <a:rPr sz="1000" spc="-9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exam: </a:t>
                      </a: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20</a:t>
                      </a:r>
                      <a:r>
                        <a:rPr sz="1000" spc="-12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000" spc="-2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USD)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558800" y="1128374"/>
            <a:ext cx="69494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AWS </a:t>
            </a:r>
            <a:r>
              <a:rPr spc="-140" dirty="0"/>
              <a:t>Certified </a:t>
            </a:r>
            <a:r>
              <a:rPr spc="-30" dirty="0"/>
              <a:t>Solutions </a:t>
            </a:r>
            <a:r>
              <a:rPr spc="-185" dirty="0"/>
              <a:t>Architect </a:t>
            </a:r>
            <a:r>
              <a:rPr spc="130" dirty="0"/>
              <a:t>-</a:t>
            </a:r>
            <a:r>
              <a:rPr spc="270" dirty="0"/>
              <a:t> </a:t>
            </a:r>
            <a:r>
              <a:rPr spc="-190" dirty="0"/>
              <a:t>Associate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110" y="-209459"/>
            <a:ext cx="9822180" cy="2277110"/>
            <a:chOff x="241299" y="0"/>
            <a:chExt cx="9822180" cy="2277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299" y="0"/>
              <a:ext cx="9817100" cy="22717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44765" y="0"/>
              <a:ext cx="1047115" cy="494665"/>
            </a:xfrm>
            <a:custGeom>
              <a:avLst/>
              <a:gdLst/>
              <a:ahLst/>
              <a:cxnLst/>
              <a:rect l="l" t="t" r="r" b="b"/>
              <a:pathLst>
                <a:path w="1047115" h="494665">
                  <a:moveTo>
                    <a:pt x="0" y="0"/>
                  </a:moveTo>
                  <a:lnTo>
                    <a:pt x="801" y="194460"/>
                  </a:lnTo>
                  <a:lnTo>
                    <a:pt x="524943" y="494193"/>
                  </a:lnTo>
                  <a:lnTo>
                    <a:pt x="1046570" y="190142"/>
                  </a:lnTo>
                  <a:lnTo>
                    <a:pt x="1045786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7908" y="0"/>
              <a:ext cx="759942" cy="3289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87913" y="0"/>
              <a:ext cx="760095" cy="328930"/>
            </a:xfrm>
            <a:custGeom>
              <a:avLst/>
              <a:gdLst/>
              <a:ahLst/>
              <a:cxnLst/>
              <a:rect l="l" t="t" r="r" b="b"/>
              <a:pathLst>
                <a:path w="760095" h="328930">
                  <a:moveTo>
                    <a:pt x="0" y="0"/>
                  </a:moveTo>
                  <a:lnTo>
                    <a:pt x="460" y="111224"/>
                  </a:lnTo>
                  <a:lnTo>
                    <a:pt x="381092" y="328902"/>
                  </a:lnTo>
                  <a:lnTo>
                    <a:pt x="759933" y="108088"/>
                  </a:lnTo>
                  <a:lnTo>
                    <a:pt x="759488" y="0"/>
                  </a:lnTo>
                </a:path>
              </a:pathLst>
            </a:custGeom>
            <a:ln w="100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5082" y="48984"/>
              <a:ext cx="520852" cy="5999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325080" y="48976"/>
              <a:ext cx="521334" cy="600075"/>
            </a:xfrm>
            <a:custGeom>
              <a:avLst/>
              <a:gdLst/>
              <a:ahLst/>
              <a:cxnLst/>
              <a:rect l="l" t="t" r="r" b="b"/>
              <a:pathLst>
                <a:path w="521334" h="600075">
                  <a:moveTo>
                    <a:pt x="0" y="151079"/>
                  </a:moveTo>
                  <a:lnTo>
                    <a:pt x="1244" y="451078"/>
                  </a:lnTo>
                  <a:lnTo>
                    <a:pt x="261670" y="600011"/>
                  </a:lnTo>
                  <a:lnTo>
                    <a:pt x="520865" y="448932"/>
                  </a:lnTo>
                  <a:lnTo>
                    <a:pt x="519620" y="148932"/>
                  </a:lnTo>
                  <a:lnTo>
                    <a:pt x="259181" y="0"/>
                  </a:lnTo>
                  <a:lnTo>
                    <a:pt x="0" y="151079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96367" y="131101"/>
              <a:ext cx="378269" cy="4357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396369" y="131105"/>
              <a:ext cx="378460" cy="436245"/>
            </a:xfrm>
            <a:custGeom>
              <a:avLst/>
              <a:gdLst/>
              <a:ahLst/>
              <a:cxnLst/>
              <a:rect l="l" t="t" r="r" b="b"/>
              <a:pathLst>
                <a:path w="378459" h="436245">
                  <a:moveTo>
                    <a:pt x="0" y="109715"/>
                  </a:moveTo>
                  <a:lnTo>
                    <a:pt x="901" y="327596"/>
                  </a:lnTo>
                  <a:lnTo>
                    <a:pt x="190042" y="435749"/>
                  </a:lnTo>
                  <a:lnTo>
                    <a:pt x="378269" y="326034"/>
                  </a:lnTo>
                  <a:lnTo>
                    <a:pt x="377380" y="108153"/>
                  </a:lnTo>
                  <a:lnTo>
                    <a:pt x="188239" y="0"/>
                  </a:lnTo>
                  <a:lnTo>
                    <a:pt x="0" y="109715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13403" y="0"/>
              <a:ext cx="1945005" cy="1862455"/>
            </a:xfrm>
            <a:custGeom>
              <a:avLst/>
              <a:gdLst/>
              <a:ahLst/>
              <a:cxnLst/>
              <a:rect l="l" t="t" r="r" b="b"/>
              <a:pathLst>
                <a:path w="1945004" h="1862455">
                  <a:moveTo>
                    <a:pt x="1758516" y="0"/>
                  </a:moveTo>
                  <a:lnTo>
                    <a:pt x="242678" y="0"/>
                  </a:lnTo>
                  <a:lnTo>
                    <a:pt x="0" y="141450"/>
                  </a:lnTo>
                  <a:lnTo>
                    <a:pt x="4737" y="1291244"/>
                  </a:lnTo>
                  <a:lnTo>
                    <a:pt x="1002868" y="1862020"/>
                  </a:lnTo>
                  <a:lnTo>
                    <a:pt x="1944996" y="1312888"/>
                  </a:lnTo>
                  <a:lnTo>
                    <a:pt x="1944996" y="106639"/>
                  </a:lnTo>
                  <a:lnTo>
                    <a:pt x="1758516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07849" y="1054810"/>
              <a:ext cx="916578" cy="8072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96551" y="103315"/>
              <a:ext cx="61849" cy="2808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13420" y="0"/>
              <a:ext cx="343484" cy="4953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15682" y="0"/>
              <a:ext cx="1942717" cy="186202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13394" y="0"/>
              <a:ext cx="1945005" cy="186202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113398" y="0"/>
              <a:ext cx="1945005" cy="1862455"/>
            </a:xfrm>
            <a:custGeom>
              <a:avLst/>
              <a:gdLst/>
              <a:ahLst/>
              <a:cxnLst/>
              <a:rect l="l" t="t" r="r" b="b"/>
              <a:pathLst>
                <a:path w="1945004" h="1862455">
                  <a:moveTo>
                    <a:pt x="0" y="141454"/>
                  </a:moveTo>
                  <a:lnTo>
                    <a:pt x="4749" y="1291235"/>
                  </a:lnTo>
                  <a:lnTo>
                    <a:pt x="1002880" y="1862024"/>
                  </a:lnTo>
                  <a:lnTo>
                    <a:pt x="1945001" y="1312897"/>
                  </a:lnTo>
                </a:path>
                <a:path w="1945004" h="1862455">
                  <a:moveTo>
                    <a:pt x="1945001" y="106639"/>
                  </a:moveTo>
                  <a:lnTo>
                    <a:pt x="1758522" y="0"/>
                  </a:lnTo>
                </a:path>
                <a:path w="1945004" h="1862455">
                  <a:moveTo>
                    <a:pt x="242688" y="0"/>
                  </a:moveTo>
                  <a:lnTo>
                    <a:pt x="0" y="141454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94935" y="0"/>
              <a:ext cx="1633220" cy="1653539"/>
            </a:xfrm>
            <a:custGeom>
              <a:avLst/>
              <a:gdLst/>
              <a:ahLst/>
              <a:cxnLst/>
              <a:rect l="l" t="t" r="r" b="b"/>
              <a:pathLst>
                <a:path w="1633220" h="1653539">
                  <a:moveTo>
                    <a:pt x="1212191" y="0"/>
                  </a:moveTo>
                  <a:lnTo>
                    <a:pt x="420770" y="0"/>
                  </a:lnTo>
                  <a:lnTo>
                    <a:pt x="0" y="245257"/>
                  </a:lnTo>
                  <a:lnTo>
                    <a:pt x="3873" y="1185933"/>
                  </a:lnTo>
                  <a:lnTo>
                    <a:pt x="820496" y="1652912"/>
                  </a:lnTo>
                  <a:lnTo>
                    <a:pt x="1633194" y="1179202"/>
                  </a:lnTo>
                  <a:lnTo>
                    <a:pt x="1629308" y="238538"/>
                  </a:lnTo>
                  <a:lnTo>
                    <a:pt x="1212191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48508" y="223669"/>
              <a:ext cx="76993" cy="31761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16319" y="1022934"/>
              <a:ext cx="737014" cy="62998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94929" y="114969"/>
              <a:ext cx="264896" cy="41686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96795" y="0"/>
              <a:ext cx="1631340" cy="165291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94928" y="0"/>
              <a:ext cx="1633207" cy="165291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481031" y="0"/>
              <a:ext cx="1261110" cy="1438910"/>
            </a:xfrm>
            <a:custGeom>
              <a:avLst/>
              <a:gdLst/>
              <a:ahLst/>
              <a:cxnLst/>
              <a:rect l="l" t="t" r="r" b="b"/>
              <a:pathLst>
                <a:path w="1261109" h="1438910">
                  <a:moveTo>
                    <a:pt x="652106" y="0"/>
                  </a:moveTo>
                  <a:lnTo>
                    <a:pt x="603326" y="0"/>
                  </a:lnTo>
                  <a:lnTo>
                    <a:pt x="0" y="351663"/>
                  </a:lnTo>
                  <a:lnTo>
                    <a:pt x="2984" y="1078001"/>
                  </a:lnTo>
                  <a:lnTo>
                    <a:pt x="633488" y="1438541"/>
                  </a:lnTo>
                  <a:lnTo>
                    <a:pt x="1261021" y="1072781"/>
                  </a:lnTo>
                  <a:lnTo>
                    <a:pt x="1258011" y="346494"/>
                  </a:lnTo>
                  <a:lnTo>
                    <a:pt x="652106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81021" y="0"/>
              <a:ext cx="1261034" cy="143855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483460" y="934579"/>
              <a:ext cx="256540" cy="273685"/>
            </a:xfrm>
            <a:custGeom>
              <a:avLst/>
              <a:gdLst/>
              <a:ahLst/>
              <a:cxnLst/>
              <a:rect l="l" t="t" r="r" b="b"/>
              <a:pathLst>
                <a:path w="256540" h="273684">
                  <a:moveTo>
                    <a:pt x="0" y="8001"/>
                  </a:moveTo>
                  <a:lnTo>
                    <a:pt x="7913" y="0"/>
                  </a:lnTo>
                  <a:lnTo>
                    <a:pt x="202362" y="50546"/>
                  </a:lnTo>
                  <a:lnTo>
                    <a:pt x="255956" y="244754"/>
                  </a:lnTo>
                  <a:lnTo>
                    <a:pt x="227713" y="273312"/>
                  </a:lnTo>
                </a:path>
              </a:pathLst>
            </a:custGeom>
            <a:ln w="88734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81020" y="0"/>
              <a:ext cx="1261034" cy="143855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701037" y="231928"/>
              <a:ext cx="828675" cy="954405"/>
            </a:xfrm>
            <a:custGeom>
              <a:avLst/>
              <a:gdLst/>
              <a:ahLst/>
              <a:cxnLst/>
              <a:rect l="l" t="t" r="r" b="b"/>
              <a:pathLst>
                <a:path w="828675" h="954405">
                  <a:moveTo>
                    <a:pt x="412076" y="0"/>
                  </a:moveTo>
                  <a:lnTo>
                    <a:pt x="0" y="240182"/>
                  </a:lnTo>
                  <a:lnTo>
                    <a:pt x="1968" y="717156"/>
                  </a:lnTo>
                  <a:lnTo>
                    <a:pt x="416026" y="953935"/>
                  </a:lnTo>
                  <a:lnTo>
                    <a:pt x="828103" y="713740"/>
                  </a:lnTo>
                  <a:lnTo>
                    <a:pt x="826135" y="236766"/>
                  </a:lnTo>
                  <a:lnTo>
                    <a:pt x="41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680037" y="210736"/>
              <a:ext cx="871219" cy="1003300"/>
            </a:xfrm>
            <a:custGeom>
              <a:avLst/>
              <a:gdLst/>
              <a:ahLst/>
              <a:cxnLst/>
              <a:rect l="l" t="t" r="r" b="b"/>
              <a:pathLst>
                <a:path w="871220" h="1003300">
                  <a:moveTo>
                    <a:pt x="433260" y="0"/>
                  </a:moveTo>
                  <a:lnTo>
                    <a:pt x="0" y="252539"/>
                  </a:lnTo>
                  <a:lnTo>
                    <a:pt x="2070" y="754011"/>
                  </a:lnTo>
                  <a:lnTo>
                    <a:pt x="437400" y="1002957"/>
                  </a:lnTo>
                  <a:lnTo>
                    <a:pt x="528301" y="949972"/>
                  </a:lnTo>
                  <a:lnTo>
                    <a:pt x="437184" y="949972"/>
                  </a:lnTo>
                  <a:lnTo>
                    <a:pt x="47866" y="727328"/>
                  </a:lnTo>
                  <a:lnTo>
                    <a:pt x="45999" y="278841"/>
                  </a:lnTo>
                  <a:lnTo>
                    <a:pt x="433476" y="52984"/>
                  </a:lnTo>
                  <a:lnTo>
                    <a:pt x="525914" y="52984"/>
                  </a:lnTo>
                  <a:lnTo>
                    <a:pt x="433260" y="0"/>
                  </a:lnTo>
                  <a:close/>
                </a:path>
                <a:path w="871220" h="1003300">
                  <a:moveTo>
                    <a:pt x="525914" y="52984"/>
                  </a:moveTo>
                  <a:lnTo>
                    <a:pt x="433476" y="52984"/>
                  </a:lnTo>
                  <a:lnTo>
                    <a:pt x="822807" y="275628"/>
                  </a:lnTo>
                  <a:lnTo>
                    <a:pt x="824661" y="724115"/>
                  </a:lnTo>
                  <a:lnTo>
                    <a:pt x="437184" y="949972"/>
                  </a:lnTo>
                  <a:lnTo>
                    <a:pt x="528301" y="949972"/>
                  </a:lnTo>
                  <a:lnTo>
                    <a:pt x="870661" y="750417"/>
                  </a:lnTo>
                  <a:lnTo>
                    <a:pt x="868591" y="248945"/>
                  </a:lnTo>
                  <a:lnTo>
                    <a:pt x="525914" y="52984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846325" y="502591"/>
              <a:ext cx="413384" cy="296545"/>
            </a:xfrm>
            <a:custGeom>
              <a:avLst/>
              <a:gdLst/>
              <a:ahLst/>
              <a:cxnLst/>
              <a:rect l="l" t="t" r="r" b="b"/>
              <a:pathLst>
                <a:path w="413384" h="296545">
                  <a:moveTo>
                    <a:pt x="308660" y="267271"/>
                  </a:moveTo>
                  <a:lnTo>
                    <a:pt x="306112" y="219469"/>
                  </a:lnTo>
                  <a:lnTo>
                    <a:pt x="335489" y="189572"/>
                  </a:lnTo>
                  <a:lnTo>
                    <a:pt x="357123" y="185000"/>
                  </a:lnTo>
                  <a:lnTo>
                    <a:pt x="378836" y="189188"/>
                  </a:lnTo>
                  <a:lnTo>
                    <a:pt x="396644" y="200969"/>
                  </a:lnTo>
                  <a:lnTo>
                    <a:pt x="408735" y="218567"/>
                  </a:lnTo>
                  <a:lnTo>
                    <a:pt x="413296" y="240207"/>
                  </a:lnTo>
                  <a:lnTo>
                    <a:pt x="409113" y="261923"/>
                  </a:lnTo>
                  <a:lnTo>
                    <a:pt x="397333" y="279728"/>
                  </a:lnTo>
                  <a:lnTo>
                    <a:pt x="379736" y="291816"/>
                  </a:lnTo>
                  <a:lnTo>
                    <a:pt x="358101" y="296379"/>
                  </a:lnTo>
                  <a:lnTo>
                    <a:pt x="15608" y="296316"/>
                  </a:lnTo>
                  <a:lnTo>
                    <a:pt x="6984" y="296316"/>
                  </a:lnTo>
                  <a:lnTo>
                    <a:pt x="0" y="289331"/>
                  </a:lnTo>
                  <a:lnTo>
                    <a:pt x="0" y="280720"/>
                  </a:lnTo>
                  <a:lnTo>
                    <a:pt x="0" y="64058"/>
                  </a:lnTo>
                  <a:lnTo>
                    <a:pt x="0" y="55448"/>
                  </a:lnTo>
                  <a:lnTo>
                    <a:pt x="6984" y="48463"/>
                  </a:lnTo>
                  <a:lnTo>
                    <a:pt x="15608" y="48463"/>
                  </a:lnTo>
                  <a:lnTo>
                    <a:pt x="150533" y="48463"/>
                  </a:lnTo>
                  <a:lnTo>
                    <a:pt x="171551" y="0"/>
                  </a:lnTo>
                  <a:lnTo>
                    <a:pt x="397700" y="0"/>
                  </a:lnTo>
                  <a:lnTo>
                    <a:pt x="406298" y="0"/>
                  </a:lnTo>
                  <a:lnTo>
                    <a:pt x="413283" y="6984"/>
                  </a:lnTo>
                  <a:lnTo>
                    <a:pt x="413283" y="15595"/>
                  </a:lnTo>
                  <a:lnTo>
                    <a:pt x="413283" y="48463"/>
                  </a:lnTo>
                  <a:lnTo>
                    <a:pt x="413283" y="71894"/>
                  </a:lnTo>
                  <a:lnTo>
                    <a:pt x="413283" y="87375"/>
                  </a:lnTo>
                </a:path>
              </a:pathLst>
            </a:custGeom>
            <a:ln w="897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848288" y="925753"/>
              <a:ext cx="127000" cy="0"/>
            </a:xfrm>
            <a:custGeom>
              <a:avLst/>
              <a:gdLst/>
              <a:ahLst/>
              <a:cxnLst/>
              <a:rect l="l" t="t" r="r" b="b"/>
              <a:pathLst>
                <a:path w="127000">
                  <a:moveTo>
                    <a:pt x="0" y="0"/>
                  </a:moveTo>
                  <a:lnTo>
                    <a:pt x="126377" y="0"/>
                  </a:lnTo>
                </a:path>
              </a:pathLst>
            </a:custGeom>
            <a:ln w="897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131930" y="744423"/>
              <a:ext cx="261620" cy="181610"/>
            </a:xfrm>
            <a:custGeom>
              <a:avLst/>
              <a:gdLst/>
              <a:ahLst/>
              <a:cxnLst/>
              <a:rect l="l" t="t" r="r" b="b"/>
              <a:pathLst>
                <a:path w="261620" h="181609">
                  <a:moveTo>
                    <a:pt x="0" y="181330"/>
                  </a:moveTo>
                  <a:lnTo>
                    <a:pt x="101079" y="181330"/>
                  </a:lnTo>
                  <a:lnTo>
                    <a:pt x="151774" y="173154"/>
                  </a:lnTo>
                  <a:lnTo>
                    <a:pt x="195799" y="150386"/>
                  </a:lnTo>
                  <a:lnTo>
                    <a:pt x="230514" y="115669"/>
                  </a:lnTo>
                  <a:lnTo>
                    <a:pt x="253279" y="71644"/>
                  </a:lnTo>
                  <a:lnTo>
                    <a:pt x="261454" y="20955"/>
                  </a:lnTo>
                  <a:lnTo>
                    <a:pt x="261454" y="0"/>
                  </a:lnTo>
                </a:path>
              </a:pathLst>
            </a:custGeom>
            <a:ln w="897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374358" y="731601"/>
              <a:ext cx="38100" cy="35560"/>
            </a:xfrm>
            <a:custGeom>
              <a:avLst/>
              <a:gdLst/>
              <a:ahLst/>
              <a:cxnLst/>
              <a:rect l="l" t="t" r="r" b="b"/>
              <a:pathLst>
                <a:path w="38100" h="35559">
                  <a:moveTo>
                    <a:pt x="19024" y="0"/>
                  </a:moveTo>
                  <a:lnTo>
                    <a:pt x="0" y="19024"/>
                  </a:lnTo>
                  <a:lnTo>
                    <a:pt x="0" y="35178"/>
                  </a:lnTo>
                  <a:lnTo>
                    <a:pt x="19024" y="16141"/>
                  </a:lnTo>
                  <a:lnTo>
                    <a:pt x="38049" y="35178"/>
                  </a:lnTo>
                  <a:lnTo>
                    <a:pt x="38049" y="19024"/>
                  </a:lnTo>
                  <a:lnTo>
                    <a:pt x="19024" y="0"/>
                  </a:lnTo>
                  <a:close/>
                </a:path>
              </a:pathLst>
            </a:custGeom>
            <a:solidFill>
              <a:srgbClr val="2F3E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974670" y="897672"/>
              <a:ext cx="157480" cy="56515"/>
            </a:xfrm>
            <a:custGeom>
              <a:avLst/>
              <a:gdLst/>
              <a:ahLst/>
              <a:cxnLst/>
              <a:rect l="l" t="t" r="r" b="b"/>
              <a:pathLst>
                <a:path w="157479" h="56515">
                  <a:moveTo>
                    <a:pt x="142227" y="56159"/>
                  </a:moveTo>
                  <a:lnTo>
                    <a:pt x="15024" y="56159"/>
                  </a:lnTo>
                  <a:lnTo>
                    <a:pt x="6730" y="56159"/>
                  </a:lnTo>
                  <a:lnTo>
                    <a:pt x="0" y="49428"/>
                  </a:lnTo>
                  <a:lnTo>
                    <a:pt x="0" y="41135"/>
                  </a:lnTo>
                  <a:lnTo>
                    <a:pt x="0" y="15024"/>
                  </a:lnTo>
                  <a:lnTo>
                    <a:pt x="0" y="6718"/>
                  </a:lnTo>
                  <a:lnTo>
                    <a:pt x="6730" y="0"/>
                  </a:lnTo>
                  <a:lnTo>
                    <a:pt x="15024" y="0"/>
                  </a:lnTo>
                  <a:lnTo>
                    <a:pt x="142227" y="0"/>
                  </a:lnTo>
                  <a:lnTo>
                    <a:pt x="150520" y="0"/>
                  </a:lnTo>
                  <a:lnTo>
                    <a:pt x="157264" y="6718"/>
                  </a:lnTo>
                  <a:lnTo>
                    <a:pt x="157264" y="15024"/>
                  </a:lnTo>
                  <a:lnTo>
                    <a:pt x="157264" y="41135"/>
                  </a:lnTo>
                  <a:lnTo>
                    <a:pt x="157264" y="49428"/>
                  </a:lnTo>
                  <a:lnTo>
                    <a:pt x="150520" y="56159"/>
                  </a:lnTo>
                  <a:lnTo>
                    <a:pt x="142227" y="56159"/>
                  </a:lnTo>
                  <a:close/>
                </a:path>
              </a:pathLst>
            </a:custGeom>
            <a:ln w="897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052976" y="798908"/>
              <a:ext cx="0" cy="84455"/>
            </a:xfrm>
            <a:custGeom>
              <a:avLst/>
              <a:gdLst/>
              <a:ahLst/>
              <a:cxnLst/>
              <a:rect l="l" t="t" r="r" b="b"/>
              <a:pathLst>
                <a:path h="84455">
                  <a:moveTo>
                    <a:pt x="0" y="0"/>
                  </a:moveTo>
                  <a:lnTo>
                    <a:pt x="0" y="84404"/>
                  </a:lnTo>
                </a:path>
              </a:pathLst>
            </a:custGeom>
            <a:ln w="897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066134" y="605293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37033" y="162001"/>
                  </a:moveTo>
                  <a:lnTo>
                    <a:pt x="304" y="157581"/>
                  </a:lnTo>
                  <a:lnTo>
                    <a:pt x="0" y="120840"/>
                  </a:lnTo>
                  <a:lnTo>
                    <a:pt x="36703" y="115620"/>
                  </a:lnTo>
                  <a:lnTo>
                    <a:pt x="38950" y="107136"/>
                  </a:lnTo>
                  <a:lnTo>
                    <a:pt x="41879" y="98958"/>
                  </a:lnTo>
                  <a:lnTo>
                    <a:pt x="45459" y="91114"/>
                  </a:lnTo>
                  <a:lnTo>
                    <a:pt x="49657" y="83629"/>
                  </a:lnTo>
                  <a:lnTo>
                    <a:pt x="27381" y="53886"/>
                  </a:lnTo>
                  <a:lnTo>
                    <a:pt x="52654" y="28320"/>
                  </a:lnTo>
                  <a:lnTo>
                    <a:pt x="82270" y="50495"/>
                  </a:lnTo>
                  <a:lnTo>
                    <a:pt x="89657" y="46188"/>
                  </a:lnTo>
                  <a:lnTo>
                    <a:pt x="97415" y="42492"/>
                  </a:lnTo>
                  <a:lnTo>
                    <a:pt x="105516" y="39442"/>
                  </a:lnTo>
                  <a:lnTo>
                    <a:pt x="113931" y="37071"/>
                  </a:lnTo>
                  <a:lnTo>
                    <a:pt x="118389" y="330"/>
                  </a:lnTo>
                  <a:lnTo>
                    <a:pt x="155155" y="0"/>
                  </a:lnTo>
                  <a:lnTo>
                    <a:pt x="160299" y="36804"/>
                  </a:lnTo>
                  <a:lnTo>
                    <a:pt x="168854" y="39099"/>
                  </a:lnTo>
                  <a:lnTo>
                    <a:pt x="177101" y="42094"/>
                  </a:lnTo>
                  <a:lnTo>
                    <a:pt x="185006" y="45755"/>
                  </a:lnTo>
                  <a:lnTo>
                    <a:pt x="192532" y="50050"/>
                  </a:lnTo>
                  <a:lnTo>
                    <a:pt x="222097" y="27381"/>
                  </a:lnTo>
                  <a:lnTo>
                    <a:pt x="247675" y="52679"/>
                  </a:lnTo>
                  <a:lnTo>
                    <a:pt x="225221" y="82689"/>
                  </a:lnTo>
                  <a:lnTo>
                    <a:pt x="229459" y="90050"/>
                  </a:lnTo>
                  <a:lnTo>
                    <a:pt x="233100" y="97770"/>
                  </a:lnTo>
                  <a:lnTo>
                    <a:pt x="236110" y="105824"/>
                  </a:lnTo>
                  <a:lnTo>
                    <a:pt x="238455" y="114185"/>
                  </a:lnTo>
                  <a:lnTo>
                    <a:pt x="275653" y="118402"/>
                  </a:lnTo>
                  <a:lnTo>
                    <a:pt x="275971" y="155155"/>
                  </a:lnTo>
                  <a:lnTo>
                    <a:pt x="238836" y="160324"/>
                  </a:lnTo>
                  <a:lnTo>
                    <a:pt x="236574" y="168894"/>
                  </a:lnTo>
                  <a:lnTo>
                    <a:pt x="233619" y="177153"/>
                  </a:lnTo>
                  <a:lnTo>
                    <a:pt x="230002" y="185072"/>
                  </a:lnTo>
                  <a:lnTo>
                    <a:pt x="225755" y="192620"/>
                  </a:lnTo>
                  <a:lnTo>
                    <a:pt x="248589" y="222097"/>
                  </a:lnTo>
                  <a:lnTo>
                    <a:pt x="223304" y="247662"/>
                  </a:lnTo>
                  <a:lnTo>
                    <a:pt x="193992" y="225170"/>
                  </a:lnTo>
                  <a:lnTo>
                    <a:pt x="186526" y="229601"/>
                  </a:lnTo>
                  <a:lnTo>
                    <a:pt x="178666" y="233403"/>
                  </a:lnTo>
                  <a:lnTo>
                    <a:pt x="170450" y="236543"/>
                  </a:lnTo>
                  <a:lnTo>
                    <a:pt x="161912" y="238988"/>
                  </a:lnTo>
                  <a:lnTo>
                    <a:pt x="157568" y="275666"/>
                  </a:lnTo>
                  <a:lnTo>
                    <a:pt x="120827" y="275996"/>
                  </a:lnTo>
                  <a:lnTo>
                    <a:pt x="115963" y="239560"/>
                  </a:lnTo>
                  <a:lnTo>
                    <a:pt x="107374" y="237316"/>
                  </a:lnTo>
                  <a:lnTo>
                    <a:pt x="99096" y="234364"/>
                  </a:lnTo>
                  <a:lnTo>
                    <a:pt x="91158" y="230742"/>
                  </a:lnTo>
                  <a:lnTo>
                    <a:pt x="83591" y="226491"/>
                  </a:lnTo>
                  <a:lnTo>
                    <a:pt x="53860" y="248602"/>
                  </a:lnTo>
                  <a:lnTo>
                    <a:pt x="28321" y="223304"/>
                  </a:lnTo>
                  <a:lnTo>
                    <a:pt x="38023" y="210197"/>
                  </a:lnTo>
                </a:path>
              </a:pathLst>
            </a:custGeom>
            <a:ln w="8978">
              <a:solidFill>
                <a:srgbClr val="F06D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846325" y="502592"/>
              <a:ext cx="144145" cy="36195"/>
            </a:xfrm>
            <a:custGeom>
              <a:avLst/>
              <a:gdLst/>
              <a:ahLst/>
              <a:cxnLst/>
              <a:rect l="l" t="t" r="r" b="b"/>
              <a:pathLst>
                <a:path w="144145" h="36195">
                  <a:moveTo>
                    <a:pt x="144018" y="0"/>
                  </a:moveTo>
                  <a:lnTo>
                    <a:pt x="15608" y="0"/>
                  </a:lnTo>
                  <a:lnTo>
                    <a:pt x="6985" y="0"/>
                  </a:lnTo>
                  <a:lnTo>
                    <a:pt x="0" y="6985"/>
                  </a:lnTo>
                  <a:lnTo>
                    <a:pt x="0" y="15595"/>
                  </a:lnTo>
                  <a:lnTo>
                    <a:pt x="0" y="36055"/>
                  </a:lnTo>
                </a:path>
              </a:pathLst>
            </a:custGeom>
            <a:ln w="8978">
              <a:solidFill>
                <a:srgbClr val="F06D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51200" y="7038628"/>
            <a:ext cx="674221" cy="229781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568627" y="7037666"/>
            <a:ext cx="495934" cy="292735"/>
            <a:chOff x="568627" y="7037666"/>
            <a:chExt cx="495934" cy="292735"/>
          </a:xfrm>
        </p:grpSpPr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556682" y="1768091"/>
            <a:ext cx="4211320" cy="321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Intended</a:t>
            </a:r>
            <a:r>
              <a:rPr sz="1000" b="1" spc="-4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15" dirty="0">
                <a:solidFill>
                  <a:srgbClr val="232F3E"/>
                </a:solidFill>
                <a:latin typeface="Trebuchet MS"/>
                <a:cs typeface="Trebuchet MS"/>
              </a:rPr>
              <a:t>for:</a:t>
            </a:r>
            <a:endParaRPr sz="1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000" spc="-65" dirty="0">
                <a:solidFill>
                  <a:srgbClr val="41BEB2"/>
                </a:solidFill>
                <a:latin typeface="Century Gothic"/>
                <a:cs typeface="Century Gothic"/>
              </a:rPr>
              <a:t>management, </a:t>
            </a:r>
            <a:r>
              <a:rPr sz="1000" spc="-85" dirty="0">
                <a:solidFill>
                  <a:srgbClr val="41BEB2"/>
                </a:solidFill>
                <a:latin typeface="Century Gothic"/>
                <a:cs typeface="Century Gothic"/>
              </a:rPr>
              <a:t>and </a:t>
            </a:r>
            <a:r>
              <a:rPr sz="1000" spc="-25" dirty="0">
                <a:solidFill>
                  <a:srgbClr val="41BEB2"/>
                </a:solidFill>
                <a:latin typeface="Century Gothic"/>
                <a:cs typeface="Century Gothic"/>
              </a:rPr>
              <a:t>operations </a:t>
            </a:r>
            <a:r>
              <a:rPr sz="1000" spc="-45" dirty="0">
                <a:solidFill>
                  <a:srgbClr val="41BEB2"/>
                </a:solidFill>
                <a:latin typeface="Century Gothic"/>
                <a:cs typeface="Century Gothic"/>
              </a:rPr>
              <a:t>on</a:t>
            </a:r>
            <a:r>
              <a:rPr sz="1000" spc="-80" dirty="0">
                <a:solidFill>
                  <a:srgbClr val="41BEB2"/>
                </a:solidFill>
                <a:latin typeface="Century Gothic"/>
                <a:cs typeface="Century Gothic"/>
              </a:rPr>
              <a:t> </a:t>
            </a:r>
            <a:r>
              <a:rPr sz="1000" spc="-30" dirty="0">
                <a:solidFill>
                  <a:srgbClr val="41BEB2"/>
                </a:solidFill>
                <a:latin typeface="Century Gothic"/>
                <a:cs typeface="Century Gothic"/>
              </a:rPr>
              <a:t>AWS</a:t>
            </a:r>
            <a:endParaRPr sz="10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 dirty="0">
              <a:latin typeface="Century Gothic"/>
              <a:cs typeface="Century Gothic"/>
            </a:endParaRPr>
          </a:p>
          <a:p>
            <a:pPr marL="14604">
              <a:lnSpc>
                <a:spcPct val="100000"/>
              </a:lnSpc>
              <a:spcBef>
                <a:spcPts val="5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Abilities</a:t>
            </a:r>
            <a:r>
              <a:rPr sz="1000" b="1" spc="-4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validated:</a:t>
            </a:r>
            <a:endParaRPr sz="1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 dirty="0">
              <a:latin typeface="Trebuchet MS"/>
              <a:cs typeface="Trebuchet MS"/>
            </a:endParaRPr>
          </a:p>
          <a:p>
            <a:pPr marL="255904" marR="903605" indent="-152400">
              <a:lnSpc>
                <a:spcPct val="125000"/>
              </a:lnSpc>
              <a:buClr>
                <a:srgbClr val="3DCAC0"/>
              </a:buClr>
              <a:buChar char="•"/>
              <a:tabLst>
                <a:tab pos="256540" algn="l"/>
              </a:tabLst>
            </a:pP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Deploy,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manage,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operate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scalable,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highly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available, 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fault-tolerant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systems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on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endParaRPr sz="1000" dirty="0">
              <a:latin typeface="Century Gothic"/>
              <a:cs typeface="Century Gothic"/>
            </a:endParaRPr>
          </a:p>
          <a:p>
            <a:pPr marL="255904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6540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Implement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control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flow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data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from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endParaRPr sz="1000" dirty="0">
              <a:latin typeface="Century Gothic"/>
              <a:cs typeface="Century Gothic"/>
            </a:endParaRPr>
          </a:p>
          <a:p>
            <a:pPr marL="255904" marR="5080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256540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Select the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appropriate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service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based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on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compute,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data,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or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security 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requirements</a:t>
            </a:r>
            <a:endParaRPr sz="1000" dirty="0">
              <a:latin typeface="Century Gothic"/>
              <a:cs typeface="Century Gothic"/>
            </a:endParaRPr>
          </a:p>
          <a:p>
            <a:pPr marL="255904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6540" algn="l"/>
              </a:tabLst>
            </a:pP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Identify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appropriate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use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operational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best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practices</a:t>
            </a:r>
            <a:endParaRPr sz="1000" dirty="0">
              <a:latin typeface="Century Gothic"/>
              <a:cs typeface="Century Gothic"/>
            </a:endParaRPr>
          </a:p>
          <a:p>
            <a:pPr marL="255904" marR="439420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256540" algn="l"/>
              </a:tabLst>
            </a:pP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Estimate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usage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costs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identify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operational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cost-control 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mechanisms</a:t>
            </a:r>
            <a:endParaRPr sz="1000" dirty="0">
              <a:latin typeface="Century Gothic"/>
              <a:cs typeface="Century Gothic"/>
            </a:endParaRPr>
          </a:p>
          <a:p>
            <a:pPr marL="255904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6540" algn="l"/>
              </a:tabLst>
            </a:pP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Migrate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on-premises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workloads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</a:t>
            </a:r>
            <a:r>
              <a:rPr sz="1000" spc="9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endParaRPr sz="1000" dirty="0">
              <a:latin typeface="Century Gothic"/>
              <a:cs typeface="Century Gothic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194341" y="2544569"/>
            <a:ext cx="3896995" cy="3201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Recommended </a:t>
            </a:r>
            <a:r>
              <a:rPr sz="1000" b="1" spc="15" dirty="0">
                <a:solidFill>
                  <a:srgbClr val="232F3E"/>
                </a:solidFill>
                <a:latin typeface="Trebuchet MS"/>
                <a:cs typeface="Trebuchet MS"/>
              </a:rPr>
              <a:t>knowledge </a:t>
            </a:r>
            <a:r>
              <a:rPr sz="1000" b="1" spc="20" dirty="0">
                <a:solidFill>
                  <a:srgbClr val="232F3E"/>
                </a:solidFill>
                <a:latin typeface="Trebuchet MS"/>
                <a:cs typeface="Trebuchet MS"/>
              </a:rPr>
              <a:t>and</a:t>
            </a:r>
            <a:r>
              <a:rPr sz="1000" b="1" spc="-1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232F3E"/>
                </a:solidFill>
                <a:latin typeface="Trebuchet MS"/>
                <a:cs typeface="Trebuchet MS"/>
              </a:rPr>
              <a:t>experience: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Trebuchet MS"/>
              <a:cs typeface="Trebuchet MS"/>
            </a:endParaRPr>
          </a:p>
          <a:p>
            <a:pPr marL="254000" indent="-152400">
              <a:lnSpc>
                <a:spcPct val="100000"/>
              </a:lnSpc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Understanding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of:</a:t>
            </a:r>
            <a:endParaRPr sz="1000">
              <a:latin typeface="Century Gothic"/>
              <a:cs typeface="Century Gothic"/>
            </a:endParaRPr>
          </a:p>
          <a:p>
            <a:pPr marL="495300" lvl="1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5300" algn="l"/>
              </a:tabLst>
            </a:pP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tenets—architecting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</a:t>
            </a:r>
            <a:r>
              <a:rPr sz="1000" spc="5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cloud</a:t>
            </a:r>
            <a:endParaRPr sz="1000">
              <a:latin typeface="Century Gothic"/>
              <a:cs typeface="Century Gothic"/>
            </a:endParaRPr>
          </a:p>
          <a:p>
            <a:pPr marL="495300" lvl="1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5300" algn="l"/>
              </a:tabLst>
            </a:pP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Network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technologies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as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they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relate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endParaRPr sz="1000">
              <a:latin typeface="Century Gothic"/>
              <a:cs typeface="Century Gothic"/>
            </a:endParaRPr>
          </a:p>
          <a:p>
            <a:pPr marL="495300" lvl="1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5300" algn="l"/>
              </a:tabLst>
            </a:pP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Security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concepts</a:t>
            </a:r>
            <a:endParaRPr sz="1000">
              <a:latin typeface="Century Gothic"/>
              <a:cs typeface="Century Gothic"/>
            </a:endParaRPr>
          </a:p>
          <a:p>
            <a:pPr marL="495300" lvl="1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5300" algn="l"/>
              </a:tabLst>
            </a:pP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Virtualization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technology</a:t>
            </a:r>
            <a:endParaRPr sz="1000">
              <a:latin typeface="Century Gothic"/>
              <a:cs typeface="Century Gothic"/>
            </a:endParaRPr>
          </a:p>
          <a:p>
            <a:pPr marL="495300" lvl="1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5300" algn="l"/>
              </a:tabLst>
            </a:pP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Networking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concepts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(e.g.,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DNS,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TCP/IP,</a:t>
            </a:r>
            <a:r>
              <a:rPr sz="1000" spc="-16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firewalls)</a:t>
            </a:r>
            <a:endParaRPr sz="1000">
              <a:latin typeface="Century Gothic"/>
              <a:cs typeface="Century Gothic"/>
            </a:endParaRPr>
          </a:p>
          <a:p>
            <a:pPr marL="2540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Hands-on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experience</a:t>
            </a:r>
            <a:r>
              <a:rPr sz="1000" spc="1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with:</a:t>
            </a:r>
            <a:endParaRPr sz="1000">
              <a:latin typeface="Century Gothic"/>
              <a:cs typeface="Century Gothic"/>
            </a:endParaRPr>
          </a:p>
          <a:p>
            <a:pPr marL="495300" lvl="1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5300" algn="l"/>
              </a:tabLst>
            </a:pP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CLI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SDKs/API</a:t>
            </a:r>
            <a:r>
              <a:rPr sz="1000" spc="-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tools</a:t>
            </a:r>
            <a:endParaRPr sz="1000">
              <a:latin typeface="Century Gothic"/>
              <a:cs typeface="Century Gothic"/>
            </a:endParaRPr>
          </a:p>
          <a:p>
            <a:pPr marL="495300" lvl="1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5300" algn="l"/>
              </a:tabLst>
            </a:pP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Implementing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security controls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compliance</a:t>
            </a:r>
            <a:r>
              <a:rPr sz="1000" spc="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requirements</a:t>
            </a:r>
            <a:endParaRPr sz="1000">
              <a:latin typeface="Century Gothic"/>
              <a:cs typeface="Century Gothic"/>
            </a:endParaRPr>
          </a:p>
          <a:p>
            <a:pPr marL="495300" lvl="1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5300" algn="l"/>
              </a:tabLst>
            </a:pP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Monitoring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auditing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systems</a:t>
            </a:r>
            <a:endParaRPr sz="1000">
              <a:latin typeface="Century Gothic"/>
              <a:cs typeface="Century Gothic"/>
            </a:endParaRPr>
          </a:p>
          <a:p>
            <a:pPr marL="2540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Ability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translate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architectural</a:t>
            </a:r>
            <a:r>
              <a:rPr sz="1000" spc="5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requirements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194341" y="6740268"/>
            <a:ext cx="40747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Learn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more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1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about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4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AWS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-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Certified</a:t>
            </a:r>
            <a:r>
              <a:rPr sz="1000" b="1" spc="-3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3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SysOps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1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Administrator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3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-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Associate</a:t>
            </a:r>
            <a:r>
              <a:rPr sz="1000" b="1" spc="-3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2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»</a:t>
            </a:r>
            <a:endParaRPr sz="1000">
              <a:latin typeface="Trebuchet MS"/>
              <a:cs typeface="Trebuchet MS"/>
            </a:endParaRPr>
          </a:p>
        </p:txBody>
      </p:sp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5207000" y="5961994"/>
          <a:ext cx="4261484" cy="56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3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  <a:solidFill>
                      <a:srgbClr val="3DCA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Cost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  <a:solidFill>
                      <a:srgbClr val="3DCA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130</a:t>
                      </a:r>
                      <a:r>
                        <a:rPr sz="1000" spc="-2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000" spc="-3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minutes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150 </a:t>
                      </a:r>
                      <a:r>
                        <a:rPr sz="1000" spc="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USD </a:t>
                      </a:r>
                      <a:r>
                        <a:rPr sz="1000" spc="-8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(Practice </a:t>
                      </a:r>
                      <a:r>
                        <a:rPr sz="1000" spc="-9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exam: </a:t>
                      </a: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20</a:t>
                      </a:r>
                      <a:r>
                        <a:rPr sz="1000" spc="-12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000" spc="-2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USD)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558800" y="1138612"/>
            <a:ext cx="738885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AWS </a:t>
            </a:r>
            <a:r>
              <a:rPr spc="-140" dirty="0"/>
              <a:t>Certified </a:t>
            </a:r>
            <a:r>
              <a:rPr spc="-70" dirty="0"/>
              <a:t>SysOps </a:t>
            </a:r>
            <a:r>
              <a:rPr spc="-90" dirty="0"/>
              <a:t>Administrator </a:t>
            </a:r>
            <a:r>
              <a:rPr spc="130" dirty="0"/>
              <a:t>-</a:t>
            </a:r>
            <a:r>
              <a:rPr spc="210" dirty="0"/>
              <a:t> </a:t>
            </a:r>
            <a:r>
              <a:rPr spc="-190" dirty="0"/>
              <a:t>Associate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75" y="-225541"/>
            <a:ext cx="10058400" cy="2277110"/>
            <a:chOff x="0" y="0"/>
            <a:chExt cx="10058400" cy="2277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058400" cy="22717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03463" y="0"/>
              <a:ext cx="1047115" cy="494665"/>
            </a:xfrm>
            <a:custGeom>
              <a:avLst/>
              <a:gdLst/>
              <a:ahLst/>
              <a:cxnLst/>
              <a:rect l="l" t="t" r="r" b="b"/>
              <a:pathLst>
                <a:path w="1047115" h="494665">
                  <a:moveTo>
                    <a:pt x="0" y="0"/>
                  </a:moveTo>
                  <a:lnTo>
                    <a:pt x="801" y="194462"/>
                  </a:lnTo>
                  <a:lnTo>
                    <a:pt x="524943" y="494182"/>
                  </a:lnTo>
                  <a:lnTo>
                    <a:pt x="1046570" y="190144"/>
                  </a:lnTo>
                  <a:lnTo>
                    <a:pt x="1045786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6607" y="0"/>
              <a:ext cx="759942" cy="3289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46613" y="0"/>
              <a:ext cx="760095" cy="328930"/>
            </a:xfrm>
            <a:custGeom>
              <a:avLst/>
              <a:gdLst/>
              <a:ahLst/>
              <a:cxnLst/>
              <a:rect l="l" t="t" r="r" b="b"/>
              <a:pathLst>
                <a:path w="760095" h="328930">
                  <a:moveTo>
                    <a:pt x="0" y="0"/>
                  </a:moveTo>
                  <a:lnTo>
                    <a:pt x="460" y="111233"/>
                  </a:lnTo>
                  <a:lnTo>
                    <a:pt x="381092" y="328911"/>
                  </a:lnTo>
                  <a:lnTo>
                    <a:pt x="759933" y="108096"/>
                  </a:lnTo>
                  <a:lnTo>
                    <a:pt x="759488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3782" y="48970"/>
              <a:ext cx="520852" cy="60001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83780" y="48977"/>
              <a:ext cx="521334" cy="600075"/>
            </a:xfrm>
            <a:custGeom>
              <a:avLst/>
              <a:gdLst/>
              <a:ahLst/>
              <a:cxnLst/>
              <a:rect l="l" t="t" r="r" b="b"/>
              <a:pathLst>
                <a:path w="521334" h="600075">
                  <a:moveTo>
                    <a:pt x="0" y="151079"/>
                  </a:moveTo>
                  <a:lnTo>
                    <a:pt x="1244" y="451078"/>
                  </a:lnTo>
                  <a:lnTo>
                    <a:pt x="261670" y="600011"/>
                  </a:lnTo>
                  <a:lnTo>
                    <a:pt x="520865" y="448932"/>
                  </a:lnTo>
                  <a:lnTo>
                    <a:pt x="519620" y="148932"/>
                  </a:lnTo>
                  <a:lnTo>
                    <a:pt x="259181" y="0"/>
                  </a:lnTo>
                  <a:lnTo>
                    <a:pt x="0" y="151079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5067" y="131102"/>
              <a:ext cx="378269" cy="4357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55068" y="131107"/>
              <a:ext cx="378460" cy="436245"/>
            </a:xfrm>
            <a:custGeom>
              <a:avLst/>
              <a:gdLst/>
              <a:ahLst/>
              <a:cxnLst/>
              <a:rect l="l" t="t" r="r" b="b"/>
              <a:pathLst>
                <a:path w="378459" h="436245">
                  <a:moveTo>
                    <a:pt x="0" y="109715"/>
                  </a:moveTo>
                  <a:lnTo>
                    <a:pt x="901" y="327583"/>
                  </a:lnTo>
                  <a:lnTo>
                    <a:pt x="190042" y="435749"/>
                  </a:lnTo>
                  <a:lnTo>
                    <a:pt x="378269" y="326034"/>
                  </a:lnTo>
                  <a:lnTo>
                    <a:pt x="377380" y="108153"/>
                  </a:lnTo>
                  <a:lnTo>
                    <a:pt x="188239" y="0"/>
                  </a:lnTo>
                  <a:lnTo>
                    <a:pt x="0" y="109715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72103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1758516" y="0"/>
                  </a:moveTo>
                  <a:lnTo>
                    <a:pt x="242678" y="0"/>
                  </a:lnTo>
                  <a:lnTo>
                    <a:pt x="0" y="141450"/>
                  </a:lnTo>
                  <a:lnTo>
                    <a:pt x="4737" y="1291244"/>
                  </a:lnTo>
                  <a:lnTo>
                    <a:pt x="1002868" y="1862033"/>
                  </a:lnTo>
                  <a:lnTo>
                    <a:pt x="1996249" y="1283015"/>
                  </a:lnTo>
                  <a:lnTo>
                    <a:pt x="1991499" y="133233"/>
                  </a:lnTo>
                  <a:lnTo>
                    <a:pt x="1758516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5251" y="103319"/>
              <a:ext cx="109805" cy="3806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6539" y="1054811"/>
              <a:ext cx="916589" cy="8072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72107" y="0"/>
              <a:ext cx="343496" cy="49535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094" y="0"/>
              <a:ext cx="1996262" cy="186203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872098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0" y="141454"/>
                  </a:moveTo>
                  <a:lnTo>
                    <a:pt x="4749" y="1291236"/>
                  </a:lnTo>
                  <a:lnTo>
                    <a:pt x="1002880" y="1862025"/>
                  </a:lnTo>
                  <a:lnTo>
                    <a:pt x="1996262" y="1283007"/>
                  </a:lnTo>
                  <a:lnTo>
                    <a:pt x="1991512" y="133225"/>
                  </a:lnTo>
                  <a:lnTo>
                    <a:pt x="1758537" y="0"/>
                  </a:lnTo>
                </a:path>
                <a:path w="1996440" h="1862455">
                  <a:moveTo>
                    <a:pt x="242689" y="0"/>
                  </a:moveTo>
                  <a:lnTo>
                    <a:pt x="0" y="141454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53635" y="0"/>
              <a:ext cx="1633220" cy="1653539"/>
            </a:xfrm>
            <a:custGeom>
              <a:avLst/>
              <a:gdLst/>
              <a:ahLst/>
              <a:cxnLst/>
              <a:rect l="l" t="t" r="r" b="b"/>
              <a:pathLst>
                <a:path w="1633220" h="1653539">
                  <a:moveTo>
                    <a:pt x="1212204" y="0"/>
                  </a:moveTo>
                  <a:lnTo>
                    <a:pt x="420779" y="0"/>
                  </a:lnTo>
                  <a:lnTo>
                    <a:pt x="0" y="245268"/>
                  </a:lnTo>
                  <a:lnTo>
                    <a:pt x="3873" y="1185932"/>
                  </a:lnTo>
                  <a:lnTo>
                    <a:pt x="820496" y="1652924"/>
                  </a:lnTo>
                  <a:lnTo>
                    <a:pt x="1633194" y="1179214"/>
                  </a:lnTo>
                  <a:lnTo>
                    <a:pt x="1629308" y="238525"/>
                  </a:lnTo>
                  <a:lnTo>
                    <a:pt x="1212204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7206" y="223670"/>
              <a:ext cx="76993" cy="31761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75019" y="1022934"/>
              <a:ext cx="737014" cy="62998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53628" y="114976"/>
              <a:ext cx="264896" cy="41685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55496" y="0"/>
              <a:ext cx="1631339" cy="16529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53628" y="0"/>
              <a:ext cx="1633208" cy="165291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239720" y="0"/>
              <a:ext cx="1261110" cy="1438910"/>
            </a:xfrm>
            <a:custGeom>
              <a:avLst/>
              <a:gdLst/>
              <a:ahLst/>
              <a:cxnLst/>
              <a:rect l="l" t="t" r="r" b="b"/>
              <a:pathLst>
                <a:path w="1261109" h="1438910">
                  <a:moveTo>
                    <a:pt x="652119" y="0"/>
                  </a:moveTo>
                  <a:lnTo>
                    <a:pt x="603338" y="0"/>
                  </a:lnTo>
                  <a:lnTo>
                    <a:pt x="0" y="351663"/>
                  </a:lnTo>
                  <a:lnTo>
                    <a:pt x="2997" y="1078001"/>
                  </a:lnTo>
                  <a:lnTo>
                    <a:pt x="633501" y="1438541"/>
                  </a:lnTo>
                  <a:lnTo>
                    <a:pt x="1261033" y="1072781"/>
                  </a:lnTo>
                  <a:lnTo>
                    <a:pt x="1258023" y="346494"/>
                  </a:lnTo>
                  <a:lnTo>
                    <a:pt x="652119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39722" y="0"/>
              <a:ext cx="1261034" cy="143855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242160" y="934573"/>
              <a:ext cx="256540" cy="273685"/>
            </a:xfrm>
            <a:custGeom>
              <a:avLst/>
              <a:gdLst/>
              <a:ahLst/>
              <a:cxnLst/>
              <a:rect l="l" t="t" r="r" b="b"/>
              <a:pathLst>
                <a:path w="256540" h="273684">
                  <a:moveTo>
                    <a:pt x="0" y="8001"/>
                  </a:moveTo>
                  <a:lnTo>
                    <a:pt x="7913" y="0"/>
                  </a:lnTo>
                  <a:lnTo>
                    <a:pt x="202362" y="50558"/>
                  </a:lnTo>
                  <a:lnTo>
                    <a:pt x="255956" y="244754"/>
                  </a:lnTo>
                  <a:lnTo>
                    <a:pt x="227710" y="273315"/>
                  </a:lnTo>
                </a:path>
              </a:pathLst>
            </a:custGeom>
            <a:ln w="88734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39721" y="0"/>
              <a:ext cx="1261033" cy="143855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459738" y="231929"/>
              <a:ext cx="828675" cy="954405"/>
            </a:xfrm>
            <a:custGeom>
              <a:avLst/>
              <a:gdLst/>
              <a:ahLst/>
              <a:cxnLst/>
              <a:rect l="l" t="t" r="r" b="b"/>
              <a:pathLst>
                <a:path w="828675" h="954405">
                  <a:moveTo>
                    <a:pt x="412076" y="0"/>
                  </a:moveTo>
                  <a:lnTo>
                    <a:pt x="0" y="240182"/>
                  </a:lnTo>
                  <a:lnTo>
                    <a:pt x="1968" y="717156"/>
                  </a:lnTo>
                  <a:lnTo>
                    <a:pt x="416026" y="953935"/>
                  </a:lnTo>
                  <a:lnTo>
                    <a:pt x="828103" y="713740"/>
                  </a:lnTo>
                  <a:lnTo>
                    <a:pt x="826135" y="236766"/>
                  </a:lnTo>
                  <a:lnTo>
                    <a:pt x="41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38737" y="210745"/>
              <a:ext cx="871219" cy="1003300"/>
            </a:xfrm>
            <a:custGeom>
              <a:avLst/>
              <a:gdLst/>
              <a:ahLst/>
              <a:cxnLst/>
              <a:rect l="l" t="t" r="r" b="b"/>
              <a:pathLst>
                <a:path w="871220" h="1003300">
                  <a:moveTo>
                    <a:pt x="433260" y="0"/>
                  </a:moveTo>
                  <a:lnTo>
                    <a:pt x="0" y="252526"/>
                  </a:lnTo>
                  <a:lnTo>
                    <a:pt x="2070" y="753999"/>
                  </a:lnTo>
                  <a:lnTo>
                    <a:pt x="437400" y="1002944"/>
                  </a:lnTo>
                  <a:lnTo>
                    <a:pt x="528284" y="949972"/>
                  </a:lnTo>
                  <a:lnTo>
                    <a:pt x="437184" y="949972"/>
                  </a:lnTo>
                  <a:lnTo>
                    <a:pt x="47866" y="727329"/>
                  </a:lnTo>
                  <a:lnTo>
                    <a:pt x="45999" y="278841"/>
                  </a:lnTo>
                  <a:lnTo>
                    <a:pt x="433476" y="52984"/>
                  </a:lnTo>
                  <a:lnTo>
                    <a:pt x="525914" y="52984"/>
                  </a:lnTo>
                  <a:lnTo>
                    <a:pt x="433260" y="0"/>
                  </a:lnTo>
                  <a:close/>
                </a:path>
                <a:path w="871220" h="1003300">
                  <a:moveTo>
                    <a:pt x="525914" y="52984"/>
                  </a:moveTo>
                  <a:lnTo>
                    <a:pt x="433476" y="52984"/>
                  </a:lnTo>
                  <a:lnTo>
                    <a:pt x="822807" y="275615"/>
                  </a:lnTo>
                  <a:lnTo>
                    <a:pt x="824661" y="724115"/>
                  </a:lnTo>
                  <a:lnTo>
                    <a:pt x="437184" y="949972"/>
                  </a:lnTo>
                  <a:lnTo>
                    <a:pt x="528284" y="949972"/>
                  </a:lnTo>
                  <a:lnTo>
                    <a:pt x="870661" y="750417"/>
                  </a:lnTo>
                  <a:lnTo>
                    <a:pt x="868591" y="248945"/>
                  </a:lnTo>
                  <a:lnTo>
                    <a:pt x="525914" y="52984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629706" y="505747"/>
              <a:ext cx="389890" cy="360680"/>
            </a:xfrm>
            <a:custGeom>
              <a:avLst/>
              <a:gdLst/>
              <a:ahLst/>
              <a:cxnLst/>
              <a:rect l="l" t="t" r="r" b="b"/>
              <a:pathLst>
                <a:path w="389890" h="360680">
                  <a:moveTo>
                    <a:pt x="59334" y="360222"/>
                  </a:moveTo>
                  <a:lnTo>
                    <a:pt x="1485" y="360464"/>
                  </a:lnTo>
                  <a:lnTo>
                    <a:pt x="0" y="1612"/>
                  </a:lnTo>
                  <a:lnTo>
                    <a:pt x="253174" y="571"/>
                  </a:lnTo>
                  <a:lnTo>
                    <a:pt x="318312" y="292"/>
                  </a:lnTo>
                  <a:lnTo>
                    <a:pt x="389674" y="0"/>
                  </a:lnTo>
                </a:path>
              </a:pathLst>
            </a:custGeom>
            <a:ln w="839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830800" y="664352"/>
              <a:ext cx="220979" cy="201295"/>
            </a:xfrm>
            <a:custGeom>
              <a:avLst/>
              <a:gdLst/>
              <a:ahLst/>
              <a:cxnLst/>
              <a:rect l="l" t="t" r="r" b="b"/>
              <a:pathLst>
                <a:path w="220979" h="201294">
                  <a:moveTo>
                    <a:pt x="0" y="201028"/>
                  </a:moveTo>
                  <a:lnTo>
                    <a:pt x="39852" y="200863"/>
                  </a:lnTo>
                  <a:lnTo>
                    <a:pt x="135445" y="200469"/>
                  </a:lnTo>
                  <a:lnTo>
                    <a:pt x="220433" y="200113"/>
                  </a:lnTo>
                  <a:lnTo>
                    <a:pt x="219608" y="0"/>
                  </a:lnTo>
                </a:path>
              </a:pathLst>
            </a:custGeom>
            <a:ln w="839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736119" y="836429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42813" y="7773"/>
                  </a:moveTo>
                  <a:lnTo>
                    <a:pt x="34779" y="2090"/>
                  </a:lnTo>
                  <a:lnTo>
                    <a:pt x="25507" y="0"/>
                  </a:lnTo>
                  <a:lnTo>
                    <a:pt x="16129" y="1535"/>
                  </a:lnTo>
                  <a:lnTo>
                    <a:pt x="7773" y="6732"/>
                  </a:lnTo>
                  <a:lnTo>
                    <a:pt x="2090" y="14772"/>
                  </a:lnTo>
                  <a:lnTo>
                    <a:pt x="0" y="24042"/>
                  </a:lnTo>
                  <a:lnTo>
                    <a:pt x="1535" y="33418"/>
                  </a:lnTo>
                  <a:lnTo>
                    <a:pt x="6732" y="41771"/>
                  </a:lnTo>
                  <a:lnTo>
                    <a:pt x="14766" y="47454"/>
                  </a:lnTo>
                  <a:lnTo>
                    <a:pt x="24037" y="49545"/>
                  </a:lnTo>
                  <a:lnTo>
                    <a:pt x="33416" y="48010"/>
                  </a:lnTo>
                  <a:lnTo>
                    <a:pt x="41771" y="42813"/>
                  </a:lnTo>
                  <a:lnTo>
                    <a:pt x="47454" y="34779"/>
                  </a:lnTo>
                  <a:lnTo>
                    <a:pt x="49545" y="25507"/>
                  </a:lnTo>
                  <a:lnTo>
                    <a:pt x="48010" y="16129"/>
                  </a:lnTo>
                  <a:lnTo>
                    <a:pt x="42813" y="7773"/>
                  </a:lnTo>
                  <a:close/>
                </a:path>
              </a:pathLst>
            </a:custGeom>
            <a:ln w="839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702538" y="505668"/>
              <a:ext cx="428625" cy="412750"/>
            </a:xfrm>
            <a:custGeom>
              <a:avLst/>
              <a:gdLst/>
              <a:ahLst/>
              <a:cxnLst/>
              <a:rect l="l" t="t" r="r" b="b"/>
              <a:pathLst>
                <a:path w="428625" h="412750">
                  <a:moveTo>
                    <a:pt x="342634" y="25"/>
                  </a:moveTo>
                  <a:lnTo>
                    <a:pt x="349061" y="0"/>
                  </a:lnTo>
                  <a:lnTo>
                    <a:pt x="355576" y="9994"/>
                  </a:lnTo>
                  <a:lnTo>
                    <a:pt x="359052" y="18181"/>
                  </a:lnTo>
                  <a:lnTo>
                    <a:pt x="359505" y="26817"/>
                  </a:lnTo>
                  <a:lnTo>
                    <a:pt x="357031" y="35103"/>
                  </a:lnTo>
                  <a:lnTo>
                    <a:pt x="351728" y="42240"/>
                  </a:lnTo>
                  <a:lnTo>
                    <a:pt x="336805" y="56260"/>
                  </a:lnTo>
                  <a:lnTo>
                    <a:pt x="330610" y="64209"/>
                  </a:lnTo>
                  <a:lnTo>
                    <a:pt x="327774" y="73286"/>
                  </a:lnTo>
                  <a:lnTo>
                    <a:pt x="329059" y="82919"/>
                  </a:lnTo>
                  <a:lnTo>
                    <a:pt x="335230" y="92532"/>
                  </a:lnTo>
                  <a:lnTo>
                    <a:pt x="344462" y="99259"/>
                  </a:lnTo>
                  <a:lnTo>
                    <a:pt x="353995" y="101106"/>
                  </a:lnTo>
                  <a:lnTo>
                    <a:pt x="363212" y="98802"/>
                  </a:lnTo>
                  <a:lnTo>
                    <a:pt x="371501" y="93078"/>
                  </a:lnTo>
                  <a:lnTo>
                    <a:pt x="387910" y="77635"/>
                  </a:lnTo>
                  <a:lnTo>
                    <a:pt x="394638" y="73241"/>
                  </a:lnTo>
                  <a:lnTo>
                    <a:pt x="402243" y="71461"/>
                  </a:lnTo>
                  <a:lnTo>
                    <a:pt x="410004" y="72336"/>
                  </a:lnTo>
                  <a:lnTo>
                    <a:pt x="417196" y="75907"/>
                  </a:lnTo>
                  <a:lnTo>
                    <a:pt x="428372" y="84162"/>
                  </a:lnTo>
                  <a:lnTo>
                    <a:pt x="386297" y="123837"/>
                  </a:lnTo>
                  <a:lnTo>
                    <a:pt x="373685" y="132874"/>
                  </a:lnTo>
                  <a:lnTo>
                    <a:pt x="359627" y="138093"/>
                  </a:lnTo>
                  <a:lnTo>
                    <a:pt x="344903" y="139521"/>
                  </a:lnTo>
                  <a:lnTo>
                    <a:pt x="330290" y="137185"/>
                  </a:lnTo>
                  <a:lnTo>
                    <a:pt x="325235" y="135699"/>
                  </a:lnTo>
                  <a:lnTo>
                    <a:pt x="319762" y="136817"/>
                  </a:lnTo>
                  <a:lnTo>
                    <a:pt x="315901" y="140411"/>
                  </a:lnTo>
                  <a:lnTo>
                    <a:pt x="263615" y="188899"/>
                  </a:lnTo>
                  <a:lnTo>
                    <a:pt x="167755" y="277380"/>
                  </a:lnTo>
                  <a:lnTo>
                    <a:pt x="110453" y="330987"/>
                  </a:lnTo>
                  <a:lnTo>
                    <a:pt x="115277" y="348117"/>
                  </a:lnTo>
                  <a:lnTo>
                    <a:pt x="114719" y="365740"/>
                  </a:lnTo>
                  <a:lnTo>
                    <a:pt x="108805" y="382525"/>
                  </a:lnTo>
                  <a:lnTo>
                    <a:pt x="97562" y="397141"/>
                  </a:lnTo>
                  <a:lnTo>
                    <a:pt x="75535" y="410145"/>
                  </a:lnTo>
                  <a:lnTo>
                    <a:pt x="50923" y="412462"/>
                  </a:lnTo>
                  <a:lnTo>
                    <a:pt x="27409" y="404205"/>
                  </a:lnTo>
                  <a:lnTo>
                    <a:pt x="8675" y="385483"/>
                  </a:lnTo>
                  <a:lnTo>
                    <a:pt x="1903" y="369932"/>
                  </a:lnTo>
                  <a:lnTo>
                    <a:pt x="0" y="353279"/>
                  </a:lnTo>
                  <a:lnTo>
                    <a:pt x="2923" y="336773"/>
                  </a:lnTo>
                  <a:lnTo>
                    <a:pt x="10631" y="321665"/>
                  </a:lnTo>
                  <a:lnTo>
                    <a:pt x="26485" y="306497"/>
                  </a:lnTo>
                  <a:lnTo>
                    <a:pt x="45564" y="298569"/>
                  </a:lnTo>
                  <a:lnTo>
                    <a:pt x="65836" y="297810"/>
                  </a:lnTo>
                  <a:lnTo>
                    <a:pt x="85269" y="304152"/>
                  </a:lnTo>
                  <a:lnTo>
                    <a:pt x="167552" y="224878"/>
                  </a:lnTo>
                  <a:lnTo>
                    <a:pt x="237694" y="156565"/>
                  </a:lnTo>
                  <a:lnTo>
                    <a:pt x="286348" y="108953"/>
                  </a:lnTo>
                  <a:lnTo>
                    <a:pt x="290107" y="105308"/>
                  </a:lnTo>
                  <a:lnTo>
                    <a:pt x="291530" y="99948"/>
                  </a:lnTo>
                  <a:lnTo>
                    <a:pt x="290336" y="94843"/>
                  </a:lnTo>
                  <a:lnTo>
                    <a:pt x="288851" y="80102"/>
                  </a:lnTo>
                  <a:lnTo>
                    <a:pt x="291142" y="65471"/>
                  </a:lnTo>
                  <a:lnTo>
                    <a:pt x="297187" y="51731"/>
                  </a:lnTo>
                  <a:lnTo>
                    <a:pt x="306960" y="39662"/>
                  </a:lnTo>
                  <a:lnTo>
                    <a:pt x="331065" y="16954"/>
                  </a:lnTo>
                </a:path>
              </a:pathLst>
            </a:custGeom>
            <a:ln w="8394">
              <a:solidFill>
                <a:srgbClr val="43C6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629980" y="571562"/>
              <a:ext cx="343535" cy="1905"/>
            </a:xfrm>
            <a:custGeom>
              <a:avLst/>
              <a:gdLst/>
              <a:ahLst/>
              <a:cxnLst/>
              <a:rect l="l" t="t" r="r" b="b"/>
              <a:pathLst>
                <a:path w="343534" h="1904">
                  <a:moveTo>
                    <a:pt x="-4197" y="711"/>
                  </a:moveTo>
                  <a:lnTo>
                    <a:pt x="347656" y="711"/>
                  </a:lnTo>
                </a:path>
              </a:pathLst>
            </a:custGeom>
            <a:ln w="981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653729" y="531761"/>
              <a:ext cx="95250" cy="17145"/>
            </a:xfrm>
            <a:custGeom>
              <a:avLst/>
              <a:gdLst/>
              <a:ahLst/>
              <a:cxnLst/>
              <a:rect l="l" t="t" r="r" b="b"/>
              <a:pathLst>
                <a:path w="95250" h="17145">
                  <a:moveTo>
                    <a:pt x="16421" y="13030"/>
                  </a:moveTo>
                  <a:lnTo>
                    <a:pt x="16408" y="8509"/>
                  </a:lnTo>
                  <a:lnTo>
                    <a:pt x="16383" y="3987"/>
                  </a:lnTo>
                  <a:lnTo>
                    <a:pt x="12700" y="330"/>
                  </a:lnTo>
                  <a:lnTo>
                    <a:pt x="3657" y="368"/>
                  </a:lnTo>
                  <a:lnTo>
                    <a:pt x="0" y="4051"/>
                  </a:lnTo>
                  <a:lnTo>
                    <a:pt x="38" y="13106"/>
                  </a:lnTo>
                  <a:lnTo>
                    <a:pt x="3721" y="16751"/>
                  </a:lnTo>
                  <a:lnTo>
                    <a:pt x="12776" y="16713"/>
                  </a:lnTo>
                  <a:lnTo>
                    <a:pt x="16421" y="13030"/>
                  </a:lnTo>
                  <a:close/>
                </a:path>
                <a:path w="95250" h="17145">
                  <a:moveTo>
                    <a:pt x="55676" y="12865"/>
                  </a:moveTo>
                  <a:lnTo>
                    <a:pt x="55651" y="8343"/>
                  </a:lnTo>
                  <a:lnTo>
                    <a:pt x="55638" y="3822"/>
                  </a:lnTo>
                  <a:lnTo>
                    <a:pt x="51955" y="165"/>
                  </a:lnTo>
                  <a:lnTo>
                    <a:pt x="42900" y="203"/>
                  </a:lnTo>
                  <a:lnTo>
                    <a:pt x="39255" y="3886"/>
                  </a:lnTo>
                  <a:lnTo>
                    <a:pt x="39293" y="12941"/>
                  </a:lnTo>
                  <a:lnTo>
                    <a:pt x="42976" y="16586"/>
                  </a:lnTo>
                  <a:lnTo>
                    <a:pt x="52019" y="16548"/>
                  </a:lnTo>
                  <a:lnTo>
                    <a:pt x="55676" y="12865"/>
                  </a:lnTo>
                  <a:close/>
                </a:path>
                <a:path w="95250" h="17145">
                  <a:moveTo>
                    <a:pt x="94907" y="12700"/>
                  </a:moveTo>
                  <a:lnTo>
                    <a:pt x="94881" y="8178"/>
                  </a:lnTo>
                  <a:lnTo>
                    <a:pt x="94869" y="3657"/>
                  </a:lnTo>
                  <a:lnTo>
                    <a:pt x="91186" y="0"/>
                  </a:lnTo>
                  <a:lnTo>
                    <a:pt x="82130" y="38"/>
                  </a:lnTo>
                  <a:lnTo>
                    <a:pt x="78486" y="3721"/>
                  </a:lnTo>
                  <a:lnTo>
                    <a:pt x="78524" y="12776"/>
                  </a:lnTo>
                  <a:lnTo>
                    <a:pt x="82207" y="16421"/>
                  </a:lnTo>
                  <a:lnTo>
                    <a:pt x="91249" y="16383"/>
                  </a:lnTo>
                  <a:lnTo>
                    <a:pt x="94907" y="12700"/>
                  </a:lnTo>
                  <a:close/>
                </a:path>
              </a:pathLst>
            </a:custGeom>
            <a:solidFill>
              <a:srgbClr val="313E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64408" y="608925"/>
              <a:ext cx="127486" cy="75603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51200" y="7038628"/>
            <a:ext cx="674221" cy="229781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568627" y="7037666"/>
            <a:ext cx="495934" cy="292735"/>
            <a:chOff x="568627" y="7037666"/>
            <a:chExt cx="495934" cy="292735"/>
          </a:xfrm>
        </p:grpSpPr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556641" y="1768110"/>
            <a:ext cx="8121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Intended</a:t>
            </a:r>
            <a:r>
              <a:rPr sz="1000" b="1" spc="-7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15" dirty="0">
                <a:solidFill>
                  <a:srgbClr val="232F3E"/>
                </a:solidFill>
                <a:latin typeface="Trebuchet MS"/>
                <a:cs typeface="Trebuchet MS"/>
              </a:rPr>
              <a:t>for: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557783" y="2354088"/>
            <a:ext cx="4173854" cy="46807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Abilities</a:t>
            </a:r>
            <a:r>
              <a:rPr sz="1000" b="1" spc="-4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validated:</a:t>
            </a:r>
            <a:endParaRPr sz="1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 dirty="0">
              <a:latin typeface="Trebuchet MS"/>
              <a:cs typeface="Trebuchet MS"/>
            </a:endParaRPr>
          </a:p>
          <a:p>
            <a:pPr marL="254000" marR="51435" indent="-152400">
              <a:lnSpc>
                <a:spcPct val="125000"/>
              </a:lnSpc>
              <a:buClr>
                <a:srgbClr val="3DCAC0"/>
              </a:buClr>
              <a:buChar char="•"/>
              <a:tabLst>
                <a:tab pos="254635" algn="l"/>
              </a:tabLst>
            </a:pP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Understanding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core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services,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uses,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basic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architecture 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best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practices</a:t>
            </a:r>
            <a:endParaRPr sz="1000" dirty="0">
              <a:latin typeface="Century Gothic"/>
              <a:cs typeface="Century Gothic"/>
            </a:endParaRPr>
          </a:p>
          <a:p>
            <a:pPr marL="254000" marR="5080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254635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Proficiency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developing,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deploying,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debugging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cloud-based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apps 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using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endParaRPr lang="en-US" sz="1000" spc="-60" dirty="0">
              <a:solidFill>
                <a:srgbClr val="515A64"/>
              </a:solidFill>
              <a:latin typeface="Century Gothic"/>
              <a:cs typeface="Century Gothic"/>
            </a:endParaRPr>
          </a:p>
          <a:p>
            <a:pPr marL="254000" marR="5080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254635" algn="l"/>
              </a:tabLst>
            </a:pPr>
            <a:r>
              <a:rPr lang="en-US"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IAM, EC2, VPC, S3, DynamoDB, CloudWatch,  Storage, Lambda, SQS, SNS, KMS</a:t>
            </a:r>
            <a:endParaRPr sz="10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buClr>
                <a:srgbClr val="3DCAC0"/>
              </a:buClr>
              <a:buFont typeface="Century Gothic"/>
              <a:buChar char="•"/>
            </a:pPr>
            <a:endParaRPr sz="12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DCAC0"/>
              </a:buClr>
              <a:buFont typeface="Century Gothic"/>
              <a:buChar char="•"/>
            </a:pPr>
            <a:endParaRPr sz="11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Recommended </a:t>
            </a:r>
            <a:r>
              <a:rPr sz="1000" b="1" spc="15" dirty="0">
                <a:solidFill>
                  <a:srgbClr val="232F3E"/>
                </a:solidFill>
                <a:latin typeface="Trebuchet MS"/>
                <a:cs typeface="Trebuchet MS"/>
              </a:rPr>
              <a:t>knowledge </a:t>
            </a:r>
            <a:r>
              <a:rPr sz="1000" b="1" spc="20" dirty="0">
                <a:solidFill>
                  <a:srgbClr val="232F3E"/>
                </a:solidFill>
                <a:latin typeface="Trebuchet MS"/>
                <a:cs typeface="Trebuchet MS"/>
              </a:rPr>
              <a:t>and</a:t>
            </a:r>
            <a:r>
              <a:rPr sz="1000" b="1" spc="-1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232F3E"/>
                </a:solidFill>
                <a:latin typeface="Trebuchet MS"/>
                <a:cs typeface="Trebuchet MS"/>
              </a:rPr>
              <a:t>experience:</a:t>
            </a:r>
            <a:endParaRPr sz="1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 dirty="0">
              <a:latin typeface="Trebuchet MS"/>
              <a:cs typeface="Trebuchet MS"/>
            </a:endParaRPr>
          </a:p>
          <a:p>
            <a:pPr marL="252729" indent="-153035">
              <a:lnSpc>
                <a:spcPct val="100000"/>
              </a:lnSpc>
              <a:buClr>
                <a:srgbClr val="3DCAC0"/>
              </a:buClr>
              <a:buChar char="•"/>
              <a:tabLst>
                <a:tab pos="253365" algn="l"/>
              </a:tabLst>
            </a:pP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In-depth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knowledge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at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least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one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high-level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programming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language</a:t>
            </a:r>
            <a:endParaRPr sz="1000" dirty="0">
              <a:latin typeface="Century Gothic"/>
              <a:cs typeface="Century Gothic"/>
            </a:endParaRPr>
          </a:p>
          <a:p>
            <a:pPr marL="252729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3365" algn="l"/>
              </a:tabLst>
            </a:pP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Understanding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of:</a:t>
            </a:r>
            <a:endParaRPr sz="1000" dirty="0">
              <a:latin typeface="Century Gothic"/>
              <a:cs typeface="Century Gothic"/>
            </a:endParaRPr>
          </a:p>
          <a:p>
            <a:pPr marL="494030" lvl="1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4665" algn="l"/>
              </a:tabLst>
            </a:pP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Core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services,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uses,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architecture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best</a:t>
            </a:r>
            <a:r>
              <a:rPr sz="1000" spc="6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practices</a:t>
            </a:r>
            <a:endParaRPr sz="1000" dirty="0">
              <a:latin typeface="Century Gothic"/>
              <a:cs typeface="Century Gothic"/>
            </a:endParaRPr>
          </a:p>
          <a:p>
            <a:pPr marL="494030" lvl="1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4665" algn="l"/>
              </a:tabLst>
            </a:pP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Shared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Responsibility</a:t>
            </a:r>
            <a:r>
              <a:rPr sz="1000" spc="7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Model</a:t>
            </a:r>
            <a:endParaRPr sz="1000" dirty="0">
              <a:latin typeface="Century Gothic"/>
              <a:cs typeface="Century Gothic"/>
            </a:endParaRPr>
          </a:p>
          <a:p>
            <a:pPr marL="494030" lvl="1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4665" algn="l"/>
              </a:tabLst>
            </a:pP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Application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life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cycle</a:t>
            </a:r>
            <a:r>
              <a:rPr sz="1000" spc="3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management</a:t>
            </a:r>
            <a:endParaRPr sz="1000" dirty="0">
              <a:latin typeface="Century Gothic"/>
              <a:cs typeface="Century Gothic"/>
            </a:endParaRPr>
          </a:p>
          <a:p>
            <a:pPr marL="494030" lvl="1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4665" algn="l"/>
              </a:tabLst>
            </a:pP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use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containers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development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process</a:t>
            </a:r>
            <a:endParaRPr sz="1000" dirty="0">
              <a:latin typeface="Century Gothic"/>
              <a:cs typeface="Century Gothic"/>
            </a:endParaRPr>
          </a:p>
          <a:p>
            <a:pPr marL="252729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3365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Proficiency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in:</a:t>
            </a:r>
            <a:endParaRPr sz="1000" dirty="0">
              <a:latin typeface="Century Gothic"/>
              <a:cs typeface="Century Gothic"/>
            </a:endParaRPr>
          </a:p>
          <a:p>
            <a:pPr marL="494030" lvl="1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4665" algn="l"/>
              </a:tabLst>
            </a:pP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Developing, deploying, </a:t>
            </a:r>
            <a:r>
              <a:rPr sz="1000" spc="-135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debugging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cloud-based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apps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using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endParaRPr sz="1000" dirty="0">
              <a:latin typeface="Century Gothic"/>
              <a:cs typeface="Century Gothic"/>
            </a:endParaRPr>
          </a:p>
          <a:p>
            <a:pPr marL="494030" lvl="1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4665" algn="l"/>
              </a:tabLst>
            </a:pP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Writing </a:t>
            </a:r>
            <a:r>
              <a:rPr sz="1000" spc="-140" dirty="0">
                <a:solidFill>
                  <a:srgbClr val="515A64"/>
                </a:solidFill>
                <a:latin typeface="Century Gothic"/>
                <a:cs typeface="Century Gothic"/>
              </a:rPr>
              <a:t>code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serverless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applications</a:t>
            </a:r>
            <a:endParaRPr sz="1000" dirty="0">
              <a:latin typeface="Century Gothic"/>
              <a:cs typeface="Century Gothic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283200" y="2354088"/>
            <a:ext cx="7029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Ability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to: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524500" y="2620788"/>
            <a:ext cx="3804920" cy="1968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Use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service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APIs,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CLI,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5" dirty="0">
                <a:solidFill>
                  <a:srgbClr val="515A64"/>
                </a:solidFill>
                <a:latin typeface="Century Gothic"/>
                <a:cs typeface="Century Gothic"/>
              </a:rPr>
              <a:t>SDKs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write</a:t>
            </a:r>
            <a:r>
              <a:rPr sz="1000" spc="204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apps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Identify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key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features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r>
              <a:rPr sz="1000" spc="1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services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Use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CI/CD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pipeline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deploy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apps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on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Use or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interact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with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r>
              <a:rPr sz="1000" spc="5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services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Apply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basic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understanding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cloud-native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apps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write </a:t>
            </a:r>
            <a:r>
              <a:rPr sz="1000" spc="-140" dirty="0">
                <a:solidFill>
                  <a:srgbClr val="515A64"/>
                </a:solidFill>
                <a:latin typeface="Century Gothic"/>
                <a:cs typeface="Century Gothic"/>
              </a:rPr>
              <a:t>code</a:t>
            </a:r>
            <a:endParaRPr sz="1000">
              <a:latin typeface="Century Gothic"/>
              <a:cs typeface="Century Gothic"/>
            </a:endParaRPr>
          </a:p>
          <a:p>
            <a:pPr marL="165100" marR="5080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Write </a:t>
            </a:r>
            <a:r>
              <a:rPr sz="1000" spc="-140" dirty="0">
                <a:solidFill>
                  <a:srgbClr val="515A64"/>
                </a:solidFill>
                <a:latin typeface="Century Gothic"/>
                <a:cs typeface="Century Gothic"/>
              </a:rPr>
              <a:t>code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using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security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best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practices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(e.g.,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using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IAM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roles 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instead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secret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access</a:t>
            </a:r>
            <a:r>
              <a:rPr sz="1000" spc="3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keys)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Author,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maintain,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debug </a:t>
            </a:r>
            <a:r>
              <a:rPr sz="1000" spc="-140" dirty="0">
                <a:solidFill>
                  <a:srgbClr val="515A64"/>
                </a:solidFill>
                <a:latin typeface="Century Gothic"/>
                <a:cs typeface="Century Gothic"/>
              </a:rPr>
              <a:t>code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modules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on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194300" y="5583317"/>
            <a:ext cx="33782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Learn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more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1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about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4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AWS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-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Certified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Developer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3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-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Associate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2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»</a:t>
            </a:r>
            <a:endParaRPr sz="1000">
              <a:latin typeface="Trebuchet MS"/>
              <a:cs typeface="Trebuchet MS"/>
            </a:endParaRPr>
          </a:p>
        </p:txBody>
      </p:sp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5207000" y="4805116"/>
          <a:ext cx="4261484" cy="568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3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  <a:solidFill>
                      <a:srgbClr val="3DCA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Cost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  <a:solidFill>
                      <a:srgbClr val="3DCA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130</a:t>
                      </a:r>
                      <a:r>
                        <a:rPr sz="1000" spc="-2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000" spc="-3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minutes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150 </a:t>
                      </a:r>
                      <a:r>
                        <a:rPr sz="1000" spc="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USD </a:t>
                      </a:r>
                      <a:r>
                        <a:rPr sz="1000" spc="-8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(Practice </a:t>
                      </a:r>
                      <a:r>
                        <a:rPr sz="1000" spc="-9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exam: </a:t>
                      </a: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20</a:t>
                      </a:r>
                      <a:r>
                        <a:rPr sz="1000" spc="-12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000" spc="-2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USD)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558800" y="1138612"/>
            <a:ext cx="56108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AWS </a:t>
            </a:r>
            <a:r>
              <a:rPr spc="-140" dirty="0"/>
              <a:t>Certified </a:t>
            </a:r>
            <a:r>
              <a:rPr spc="-200" dirty="0"/>
              <a:t>Developer </a:t>
            </a:r>
            <a:r>
              <a:rPr spc="130" dirty="0"/>
              <a:t>-</a:t>
            </a:r>
            <a:r>
              <a:rPr spc="280" dirty="0"/>
              <a:t> </a:t>
            </a:r>
            <a:r>
              <a:rPr spc="-190" dirty="0"/>
              <a:t>Associate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84729-4848-43E8-81B7-B4F721CE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52" y="27569"/>
            <a:ext cx="8940800" cy="430887"/>
          </a:xfrm>
        </p:spPr>
        <p:txBody>
          <a:bodyPr/>
          <a:lstStyle/>
          <a:p>
            <a:r>
              <a:rPr lang="en-US" dirty="0"/>
              <a:t>Topics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9E429-7BA0-48F2-8B97-C2A5EB5030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0AE3D-DD60-41F1-9FC8-D3868219F10D}"/>
              </a:ext>
            </a:extLst>
          </p:cNvPr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BF7053-77A9-4C23-B7FD-EE82F923F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92" y="626606"/>
            <a:ext cx="9575408" cy="6840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65387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71713" y="0"/>
            <a:ext cx="8090534" cy="7772400"/>
            <a:chOff x="1971713" y="0"/>
            <a:chExt cx="8090534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1713" y="0"/>
              <a:ext cx="8086687" cy="7772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907810" y="5054603"/>
              <a:ext cx="934085" cy="1078865"/>
            </a:xfrm>
            <a:custGeom>
              <a:avLst/>
              <a:gdLst/>
              <a:ahLst/>
              <a:cxnLst/>
              <a:rect l="l" t="t" r="r" b="b"/>
              <a:pathLst>
                <a:path w="934085" h="1078864">
                  <a:moveTo>
                    <a:pt x="0" y="269620"/>
                  </a:moveTo>
                  <a:lnTo>
                    <a:pt x="0" y="808812"/>
                  </a:lnTo>
                  <a:lnTo>
                    <a:pt x="466979" y="1078433"/>
                  </a:lnTo>
                  <a:lnTo>
                    <a:pt x="933932" y="808812"/>
                  </a:lnTo>
                  <a:lnTo>
                    <a:pt x="933932" y="269620"/>
                  </a:lnTo>
                  <a:lnTo>
                    <a:pt x="466979" y="0"/>
                  </a:lnTo>
                  <a:lnTo>
                    <a:pt x="0" y="269620"/>
                  </a:lnTo>
                  <a:close/>
                </a:path>
              </a:pathLst>
            </a:custGeom>
            <a:ln w="73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5653" y="5202224"/>
              <a:ext cx="678243" cy="7831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35648" y="5202219"/>
              <a:ext cx="678815" cy="783590"/>
            </a:xfrm>
            <a:custGeom>
              <a:avLst/>
              <a:gdLst/>
              <a:ahLst/>
              <a:cxnLst/>
              <a:rect l="l" t="t" r="r" b="b"/>
              <a:pathLst>
                <a:path w="678814" h="783589">
                  <a:moveTo>
                    <a:pt x="0" y="195795"/>
                  </a:moveTo>
                  <a:lnTo>
                    <a:pt x="0" y="587387"/>
                  </a:lnTo>
                  <a:lnTo>
                    <a:pt x="339128" y="783196"/>
                  </a:lnTo>
                  <a:lnTo>
                    <a:pt x="678268" y="587387"/>
                  </a:lnTo>
                  <a:lnTo>
                    <a:pt x="678268" y="195795"/>
                  </a:lnTo>
                  <a:lnTo>
                    <a:pt x="339128" y="0"/>
                  </a:lnTo>
                  <a:lnTo>
                    <a:pt x="0" y="195795"/>
                  </a:lnTo>
                  <a:close/>
                </a:path>
              </a:pathLst>
            </a:custGeom>
            <a:ln w="73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2350" y="972197"/>
              <a:ext cx="623747" cy="7202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52345" y="972191"/>
              <a:ext cx="624205" cy="720725"/>
            </a:xfrm>
            <a:custGeom>
              <a:avLst/>
              <a:gdLst/>
              <a:ahLst/>
              <a:cxnLst/>
              <a:rect l="l" t="t" r="r" b="b"/>
              <a:pathLst>
                <a:path w="624204" h="720725">
                  <a:moveTo>
                    <a:pt x="0" y="180060"/>
                  </a:moveTo>
                  <a:lnTo>
                    <a:pt x="0" y="540181"/>
                  </a:lnTo>
                  <a:lnTo>
                    <a:pt x="311873" y="720229"/>
                  </a:lnTo>
                  <a:lnTo>
                    <a:pt x="623747" y="540181"/>
                  </a:lnTo>
                  <a:lnTo>
                    <a:pt x="623747" y="180060"/>
                  </a:lnTo>
                  <a:lnTo>
                    <a:pt x="311873" y="0"/>
                  </a:lnTo>
                  <a:lnTo>
                    <a:pt x="0" y="180060"/>
                  </a:lnTo>
                  <a:close/>
                </a:path>
              </a:pathLst>
            </a:custGeom>
            <a:ln w="73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7719" y="1070788"/>
              <a:ext cx="453008" cy="52306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37719" y="1070782"/>
              <a:ext cx="453390" cy="523240"/>
            </a:xfrm>
            <a:custGeom>
              <a:avLst/>
              <a:gdLst/>
              <a:ahLst/>
              <a:cxnLst/>
              <a:rect l="l" t="t" r="r" b="b"/>
              <a:pathLst>
                <a:path w="453390" h="523240">
                  <a:moveTo>
                    <a:pt x="0" y="130759"/>
                  </a:moveTo>
                  <a:lnTo>
                    <a:pt x="0" y="392315"/>
                  </a:lnTo>
                  <a:lnTo>
                    <a:pt x="226491" y="523074"/>
                  </a:lnTo>
                  <a:lnTo>
                    <a:pt x="453009" y="392315"/>
                  </a:lnTo>
                  <a:lnTo>
                    <a:pt x="453009" y="130759"/>
                  </a:lnTo>
                  <a:lnTo>
                    <a:pt x="226491" y="0"/>
                  </a:lnTo>
                  <a:lnTo>
                    <a:pt x="0" y="130759"/>
                  </a:lnTo>
                  <a:close/>
                </a:path>
              </a:pathLst>
            </a:custGeom>
            <a:ln w="73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41753" y="655126"/>
              <a:ext cx="5217160" cy="6223635"/>
            </a:xfrm>
            <a:custGeom>
              <a:avLst/>
              <a:gdLst/>
              <a:ahLst/>
              <a:cxnLst/>
              <a:rect l="l" t="t" r="r" b="b"/>
              <a:pathLst>
                <a:path w="5217159" h="6223634">
                  <a:moveTo>
                    <a:pt x="2694889" y="0"/>
                  </a:moveTo>
                  <a:lnTo>
                    <a:pt x="0" y="1555889"/>
                  </a:lnTo>
                  <a:lnTo>
                    <a:pt x="0" y="4667643"/>
                  </a:lnTo>
                  <a:lnTo>
                    <a:pt x="2694889" y="6223546"/>
                  </a:lnTo>
                  <a:lnTo>
                    <a:pt x="5216647" y="4767608"/>
                  </a:lnTo>
                  <a:lnTo>
                    <a:pt x="5216647" y="1455925"/>
                  </a:lnTo>
                  <a:lnTo>
                    <a:pt x="2694889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37977" y="2161484"/>
              <a:ext cx="120421" cy="5644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3879" y="4694072"/>
              <a:ext cx="2481887" cy="21846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41747" y="1750393"/>
              <a:ext cx="929538" cy="14184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41747" y="655116"/>
              <a:ext cx="5216653" cy="622355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41748" y="655116"/>
              <a:ext cx="5216652" cy="622355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841748" y="655130"/>
              <a:ext cx="5217160" cy="6223635"/>
            </a:xfrm>
            <a:custGeom>
              <a:avLst/>
              <a:gdLst/>
              <a:ahLst/>
              <a:cxnLst/>
              <a:rect l="l" t="t" r="r" b="b"/>
              <a:pathLst>
                <a:path w="5217159" h="6223634">
                  <a:moveTo>
                    <a:pt x="0" y="1555889"/>
                  </a:moveTo>
                  <a:lnTo>
                    <a:pt x="0" y="4667643"/>
                  </a:lnTo>
                  <a:lnTo>
                    <a:pt x="2694889" y="6223546"/>
                  </a:lnTo>
                  <a:lnTo>
                    <a:pt x="5216652" y="4767605"/>
                  </a:lnTo>
                </a:path>
                <a:path w="5217159" h="6223634">
                  <a:moveTo>
                    <a:pt x="5216652" y="1455928"/>
                  </a:moveTo>
                  <a:lnTo>
                    <a:pt x="2694889" y="0"/>
                  </a:lnTo>
                  <a:lnTo>
                    <a:pt x="0" y="1555889"/>
                  </a:lnTo>
                </a:path>
              </a:pathLst>
            </a:custGeom>
            <a:ln w="73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77543" y="1158326"/>
              <a:ext cx="4518660" cy="5217160"/>
            </a:xfrm>
            <a:custGeom>
              <a:avLst/>
              <a:gdLst/>
              <a:ahLst/>
              <a:cxnLst/>
              <a:rect l="l" t="t" r="r" b="b"/>
              <a:pathLst>
                <a:path w="4518659" h="5217160">
                  <a:moveTo>
                    <a:pt x="2259101" y="0"/>
                  </a:moveTo>
                  <a:lnTo>
                    <a:pt x="0" y="1304302"/>
                  </a:lnTo>
                  <a:lnTo>
                    <a:pt x="0" y="3912844"/>
                  </a:lnTo>
                  <a:lnTo>
                    <a:pt x="2259101" y="5217147"/>
                  </a:lnTo>
                  <a:lnTo>
                    <a:pt x="4518202" y="3912844"/>
                  </a:lnTo>
                  <a:lnTo>
                    <a:pt x="4518202" y="1304302"/>
                  </a:lnTo>
                  <a:lnTo>
                    <a:pt x="2259101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85312" y="2421115"/>
              <a:ext cx="210439" cy="8810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77535" y="2103895"/>
              <a:ext cx="734326" cy="115340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32551" y="4628515"/>
              <a:ext cx="2044545" cy="174697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77535" y="1158328"/>
              <a:ext cx="4518215" cy="52171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77536" y="1158328"/>
              <a:ext cx="4518215" cy="521716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776706" y="1756774"/>
              <a:ext cx="3520440" cy="4064635"/>
            </a:xfrm>
            <a:custGeom>
              <a:avLst/>
              <a:gdLst/>
              <a:ahLst/>
              <a:cxnLst/>
              <a:rect l="l" t="t" r="r" b="b"/>
              <a:pathLst>
                <a:path w="3520440" h="4064635">
                  <a:moveTo>
                    <a:pt x="1759940" y="0"/>
                  </a:moveTo>
                  <a:lnTo>
                    <a:pt x="0" y="1016088"/>
                  </a:lnTo>
                  <a:lnTo>
                    <a:pt x="0" y="3048279"/>
                  </a:lnTo>
                  <a:lnTo>
                    <a:pt x="1759940" y="4064368"/>
                  </a:lnTo>
                  <a:lnTo>
                    <a:pt x="3519868" y="3048279"/>
                  </a:lnTo>
                  <a:lnTo>
                    <a:pt x="3519868" y="1016088"/>
                  </a:lnTo>
                  <a:lnTo>
                    <a:pt x="1759940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76709" y="1756765"/>
              <a:ext cx="3519868" cy="406438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776709" y="4403892"/>
              <a:ext cx="713740" cy="767715"/>
            </a:xfrm>
            <a:custGeom>
              <a:avLst/>
              <a:gdLst/>
              <a:ahLst/>
              <a:cxnLst/>
              <a:rect l="l" t="t" r="r" b="b"/>
              <a:pathLst>
                <a:path w="713739" h="767714">
                  <a:moveTo>
                    <a:pt x="0" y="22286"/>
                  </a:moveTo>
                  <a:lnTo>
                    <a:pt x="22223" y="0"/>
                  </a:lnTo>
                  <a:lnTo>
                    <a:pt x="565707" y="143675"/>
                  </a:lnTo>
                  <a:lnTo>
                    <a:pt x="713408" y="687679"/>
                  </a:lnTo>
                  <a:lnTo>
                    <a:pt x="634081" y="767230"/>
                  </a:lnTo>
                </a:path>
              </a:pathLst>
            </a:custGeom>
            <a:ln w="136728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76709" y="1183995"/>
              <a:ext cx="3525405" cy="4639424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51200" y="7038628"/>
            <a:ext cx="674221" cy="229781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568627" y="7037666"/>
            <a:ext cx="495934" cy="292735"/>
            <a:chOff x="568627" y="7037666"/>
            <a:chExt cx="495934" cy="292735"/>
          </a:xfrm>
        </p:grpSpPr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553225" y="3057744"/>
            <a:ext cx="3224530" cy="126365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 marR="5080">
              <a:lnSpc>
                <a:spcPts val="4470"/>
              </a:lnSpc>
              <a:spcBef>
                <a:spcPts val="925"/>
              </a:spcBef>
            </a:pPr>
            <a:r>
              <a:rPr sz="4400" spc="-130" dirty="0"/>
              <a:t>Professional  </a:t>
            </a:r>
            <a:r>
              <a:rPr sz="4400" spc="-1000" dirty="0"/>
              <a:t>C</a:t>
            </a:r>
            <a:r>
              <a:rPr sz="4400" spc="-270" dirty="0"/>
              <a:t>e</a:t>
            </a:r>
            <a:r>
              <a:rPr sz="4400" spc="-40" dirty="0"/>
              <a:t>r</a:t>
            </a:r>
            <a:r>
              <a:rPr sz="4400" spc="-130" dirty="0"/>
              <a:t>tifications</a:t>
            </a:r>
            <a:endParaRPr sz="440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8701" y="-95042"/>
            <a:ext cx="9880600" cy="2277110"/>
            <a:chOff x="177799" y="0"/>
            <a:chExt cx="9880600" cy="2277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799" y="0"/>
              <a:ext cx="9880600" cy="22717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81264" y="0"/>
              <a:ext cx="1047115" cy="494665"/>
            </a:xfrm>
            <a:custGeom>
              <a:avLst/>
              <a:gdLst/>
              <a:ahLst/>
              <a:cxnLst/>
              <a:rect l="l" t="t" r="r" b="b"/>
              <a:pathLst>
                <a:path w="1047115" h="494665">
                  <a:moveTo>
                    <a:pt x="0" y="0"/>
                  </a:moveTo>
                  <a:lnTo>
                    <a:pt x="801" y="194462"/>
                  </a:lnTo>
                  <a:lnTo>
                    <a:pt x="524943" y="494182"/>
                  </a:lnTo>
                  <a:lnTo>
                    <a:pt x="1046570" y="190144"/>
                  </a:lnTo>
                  <a:lnTo>
                    <a:pt x="1045786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4407" y="0"/>
              <a:ext cx="759942" cy="3289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24413" y="0"/>
              <a:ext cx="760095" cy="328930"/>
            </a:xfrm>
            <a:custGeom>
              <a:avLst/>
              <a:gdLst/>
              <a:ahLst/>
              <a:cxnLst/>
              <a:rect l="l" t="t" r="r" b="b"/>
              <a:pathLst>
                <a:path w="760095" h="328930">
                  <a:moveTo>
                    <a:pt x="0" y="0"/>
                  </a:moveTo>
                  <a:lnTo>
                    <a:pt x="460" y="111233"/>
                  </a:lnTo>
                  <a:lnTo>
                    <a:pt x="381092" y="328911"/>
                  </a:lnTo>
                  <a:lnTo>
                    <a:pt x="759933" y="108096"/>
                  </a:lnTo>
                  <a:lnTo>
                    <a:pt x="759488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1582" y="48972"/>
              <a:ext cx="520852" cy="60001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61580" y="48977"/>
              <a:ext cx="521334" cy="600075"/>
            </a:xfrm>
            <a:custGeom>
              <a:avLst/>
              <a:gdLst/>
              <a:ahLst/>
              <a:cxnLst/>
              <a:rect l="l" t="t" r="r" b="b"/>
              <a:pathLst>
                <a:path w="521334" h="600075">
                  <a:moveTo>
                    <a:pt x="0" y="151079"/>
                  </a:moveTo>
                  <a:lnTo>
                    <a:pt x="1244" y="451078"/>
                  </a:lnTo>
                  <a:lnTo>
                    <a:pt x="261670" y="600011"/>
                  </a:lnTo>
                  <a:lnTo>
                    <a:pt x="520865" y="448932"/>
                  </a:lnTo>
                  <a:lnTo>
                    <a:pt x="519620" y="148932"/>
                  </a:lnTo>
                  <a:lnTo>
                    <a:pt x="259181" y="0"/>
                  </a:lnTo>
                  <a:lnTo>
                    <a:pt x="0" y="151079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2867" y="131101"/>
              <a:ext cx="378269" cy="4357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332868" y="131107"/>
              <a:ext cx="378460" cy="436245"/>
            </a:xfrm>
            <a:custGeom>
              <a:avLst/>
              <a:gdLst/>
              <a:ahLst/>
              <a:cxnLst/>
              <a:rect l="l" t="t" r="r" b="b"/>
              <a:pathLst>
                <a:path w="378459" h="436245">
                  <a:moveTo>
                    <a:pt x="0" y="109715"/>
                  </a:moveTo>
                  <a:lnTo>
                    <a:pt x="901" y="327583"/>
                  </a:lnTo>
                  <a:lnTo>
                    <a:pt x="190042" y="435749"/>
                  </a:lnTo>
                  <a:lnTo>
                    <a:pt x="378269" y="326034"/>
                  </a:lnTo>
                  <a:lnTo>
                    <a:pt x="377380" y="108153"/>
                  </a:lnTo>
                  <a:lnTo>
                    <a:pt x="188239" y="0"/>
                  </a:lnTo>
                  <a:lnTo>
                    <a:pt x="0" y="109715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49903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1758516" y="0"/>
                  </a:moveTo>
                  <a:lnTo>
                    <a:pt x="242678" y="0"/>
                  </a:lnTo>
                  <a:lnTo>
                    <a:pt x="0" y="141450"/>
                  </a:lnTo>
                  <a:lnTo>
                    <a:pt x="4737" y="1291244"/>
                  </a:lnTo>
                  <a:lnTo>
                    <a:pt x="1002868" y="1862033"/>
                  </a:lnTo>
                  <a:lnTo>
                    <a:pt x="1996249" y="1283015"/>
                  </a:lnTo>
                  <a:lnTo>
                    <a:pt x="1991499" y="133233"/>
                  </a:lnTo>
                  <a:lnTo>
                    <a:pt x="1758516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33051" y="103319"/>
              <a:ext cx="109805" cy="3806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44338" y="1054811"/>
              <a:ext cx="916589" cy="8072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49908" y="0"/>
              <a:ext cx="343496" cy="49535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49894" y="0"/>
              <a:ext cx="1996263" cy="186203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049898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0" y="141454"/>
                  </a:moveTo>
                  <a:lnTo>
                    <a:pt x="4749" y="1291236"/>
                  </a:lnTo>
                  <a:lnTo>
                    <a:pt x="1002880" y="1862025"/>
                  </a:lnTo>
                  <a:lnTo>
                    <a:pt x="1996262" y="1283007"/>
                  </a:lnTo>
                  <a:lnTo>
                    <a:pt x="1991512" y="133225"/>
                  </a:lnTo>
                  <a:lnTo>
                    <a:pt x="1758537" y="0"/>
                  </a:lnTo>
                </a:path>
                <a:path w="1996440" h="1862455">
                  <a:moveTo>
                    <a:pt x="242689" y="0"/>
                  </a:moveTo>
                  <a:lnTo>
                    <a:pt x="0" y="141454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31435" y="0"/>
              <a:ext cx="1633220" cy="1653539"/>
            </a:xfrm>
            <a:custGeom>
              <a:avLst/>
              <a:gdLst/>
              <a:ahLst/>
              <a:cxnLst/>
              <a:rect l="l" t="t" r="r" b="b"/>
              <a:pathLst>
                <a:path w="1633220" h="1653539">
                  <a:moveTo>
                    <a:pt x="1212202" y="0"/>
                  </a:moveTo>
                  <a:lnTo>
                    <a:pt x="420770" y="0"/>
                  </a:lnTo>
                  <a:lnTo>
                    <a:pt x="0" y="245257"/>
                  </a:lnTo>
                  <a:lnTo>
                    <a:pt x="3873" y="1185933"/>
                  </a:lnTo>
                  <a:lnTo>
                    <a:pt x="820496" y="1652912"/>
                  </a:lnTo>
                  <a:lnTo>
                    <a:pt x="1633194" y="1179215"/>
                  </a:lnTo>
                  <a:lnTo>
                    <a:pt x="1629308" y="238526"/>
                  </a:lnTo>
                  <a:lnTo>
                    <a:pt x="1212202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85007" y="223669"/>
              <a:ext cx="76993" cy="31761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52819" y="1022934"/>
              <a:ext cx="737014" cy="62998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31428" y="114969"/>
              <a:ext cx="264896" cy="41686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33296" y="0"/>
              <a:ext cx="1631340" cy="16529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31428" y="0"/>
              <a:ext cx="1633207" cy="165291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417525" y="0"/>
              <a:ext cx="1261110" cy="1438910"/>
            </a:xfrm>
            <a:custGeom>
              <a:avLst/>
              <a:gdLst/>
              <a:ahLst/>
              <a:cxnLst/>
              <a:rect l="l" t="t" r="r" b="b"/>
              <a:pathLst>
                <a:path w="1261109" h="1438910">
                  <a:moveTo>
                    <a:pt x="652106" y="0"/>
                  </a:moveTo>
                  <a:lnTo>
                    <a:pt x="603338" y="0"/>
                  </a:lnTo>
                  <a:lnTo>
                    <a:pt x="0" y="351663"/>
                  </a:lnTo>
                  <a:lnTo>
                    <a:pt x="2984" y="1078001"/>
                  </a:lnTo>
                  <a:lnTo>
                    <a:pt x="633488" y="1438541"/>
                  </a:lnTo>
                  <a:lnTo>
                    <a:pt x="1261033" y="1072781"/>
                  </a:lnTo>
                  <a:lnTo>
                    <a:pt x="1258011" y="346494"/>
                  </a:lnTo>
                  <a:lnTo>
                    <a:pt x="652106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17521" y="0"/>
              <a:ext cx="1261035" cy="143855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419960" y="934573"/>
              <a:ext cx="256540" cy="273685"/>
            </a:xfrm>
            <a:custGeom>
              <a:avLst/>
              <a:gdLst/>
              <a:ahLst/>
              <a:cxnLst/>
              <a:rect l="l" t="t" r="r" b="b"/>
              <a:pathLst>
                <a:path w="256540" h="273684">
                  <a:moveTo>
                    <a:pt x="0" y="8001"/>
                  </a:moveTo>
                  <a:lnTo>
                    <a:pt x="7913" y="0"/>
                  </a:lnTo>
                  <a:lnTo>
                    <a:pt x="202362" y="50558"/>
                  </a:lnTo>
                  <a:lnTo>
                    <a:pt x="255956" y="244754"/>
                  </a:lnTo>
                  <a:lnTo>
                    <a:pt x="227710" y="273315"/>
                  </a:lnTo>
                </a:path>
              </a:pathLst>
            </a:custGeom>
            <a:ln w="88734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17521" y="0"/>
              <a:ext cx="1261033" cy="143855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637538" y="231929"/>
              <a:ext cx="828675" cy="954405"/>
            </a:xfrm>
            <a:custGeom>
              <a:avLst/>
              <a:gdLst/>
              <a:ahLst/>
              <a:cxnLst/>
              <a:rect l="l" t="t" r="r" b="b"/>
              <a:pathLst>
                <a:path w="828675" h="954405">
                  <a:moveTo>
                    <a:pt x="412076" y="0"/>
                  </a:moveTo>
                  <a:lnTo>
                    <a:pt x="0" y="240182"/>
                  </a:lnTo>
                  <a:lnTo>
                    <a:pt x="1968" y="717156"/>
                  </a:lnTo>
                  <a:lnTo>
                    <a:pt x="416026" y="953935"/>
                  </a:lnTo>
                  <a:lnTo>
                    <a:pt x="828103" y="713740"/>
                  </a:lnTo>
                  <a:lnTo>
                    <a:pt x="826135" y="236766"/>
                  </a:lnTo>
                  <a:lnTo>
                    <a:pt x="41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616537" y="210745"/>
              <a:ext cx="871219" cy="1003300"/>
            </a:xfrm>
            <a:custGeom>
              <a:avLst/>
              <a:gdLst/>
              <a:ahLst/>
              <a:cxnLst/>
              <a:rect l="l" t="t" r="r" b="b"/>
              <a:pathLst>
                <a:path w="871220" h="1003300">
                  <a:moveTo>
                    <a:pt x="433260" y="0"/>
                  </a:moveTo>
                  <a:lnTo>
                    <a:pt x="0" y="252526"/>
                  </a:lnTo>
                  <a:lnTo>
                    <a:pt x="2070" y="753999"/>
                  </a:lnTo>
                  <a:lnTo>
                    <a:pt x="437400" y="1002944"/>
                  </a:lnTo>
                  <a:lnTo>
                    <a:pt x="528284" y="949972"/>
                  </a:lnTo>
                  <a:lnTo>
                    <a:pt x="437184" y="949972"/>
                  </a:lnTo>
                  <a:lnTo>
                    <a:pt x="47866" y="727329"/>
                  </a:lnTo>
                  <a:lnTo>
                    <a:pt x="45999" y="278841"/>
                  </a:lnTo>
                  <a:lnTo>
                    <a:pt x="433476" y="52984"/>
                  </a:lnTo>
                  <a:lnTo>
                    <a:pt x="525914" y="52984"/>
                  </a:lnTo>
                  <a:lnTo>
                    <a:pt x="433260" y="0"/>
                  </a:lnTo>
                  <a:close/>
                </a:path>
                <a:path w="871220" h="1003300">
                  <a:moveTo>
                    <a:pt x="525914" y="52984"/>
                  </a:moveTo>
                  <a:lnTo>
                    <a:pt x="433476" y="52984"/>
                  </a:lnTo>
                  <a:lnTo>
                    <a:pt x="822807" y="275615"/>
                  </a:lnTo>
                  <a:lnTo>
                    <a:pt x="824661" y="724115"/>
                  </a:lnTo>
                  <a:lnTo>
                    <a:pt x="437184" y="949972"/>
                  </a:lnTo>
                  <a:lnTo>
                    <a:pt x="528284" y="949972"/>
                  </a:lnTo>
                  <a:lnTo>
                    <a:pt x="870661" y="750417"/>
                  </a:lnTo>
                  <a:lnTo>
                    <a:pt x="868591" y="248945"/>
                  </a:lnTo>
                  <a:lnTo>
                    <a:pt x="525914" y="52984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807677" y="741598"/>
              <a:ext cx="145415" cy="75565"/>
            </a:xfrm>
            <a:custGeom>
              <a:avLst/>
              <a:gdLst/>
              <a:ahLst/>
              <a:cxnLst/>
              <a:rect l="l" t="t" r="r" b="b"/>
              <a:pathLst>
                <a:path w="145415" h="75565">
                  <a:moveTo>
                    <a:pt x="118732" y="75133"/>
                  </a:moveTo>
                  <a:lnTo>
                    <a:pt x="88" y="75285"/>
                  </a:lnTo>
                  <a:lnTo>
                    <a:pt x="0" y="152"/>
                  </a:lnTo>
                  <a:lnTo>
                    <a:pt x="144995" y="0"/>
                  </a:lnTo>
                </a:path>
              </a:pathLst>
            </a:custGeom>
            <a:ln w="8534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063344" y="636469"/>
              <a:ext cx="38100" cy="105410"/>
            </a:xfrm>
            <a:custGeom>
              <a:avLst/>
              <a:gdLst/>
              <a:ahLst/>
              <a:cxnLst/>
              <a:rect l="l" t="t" r="r" b="b"/>
              <a:pathLst>
                <a:path w="38100" h="105409">
                  <a:moveTo>
                    <a:pt x="0" y="0"/>
                  </a:moveTo>
                  <a:lnTo>
                    <a:pt x="37909" y="104825"/>
                  </a:lnTo>
                </a:path>
              </a:pathLst>
            </a:custGeom>
            <a:ln w="853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011844" y="741093"/>
              <a:ext cx="272415" cy="75565"/>
            </a:xfrm>
            <a:custGeom>
              <a:avLst/>
              <a:gdLst/>
              <a:ahLst/>
              <a:cxnLst/>
              <a:rect l="l" t="t" r="r" b="b"/>
              <a:pathLst>
                <a:path w="272415" h="75565">
                  <a:moveTo>
                    <a:pt x="147332" y="75272"/>
                  </a:moveTo>
                  <a:lnTo>
                    <a:pt x="272376" y="75133"/>
                  </a:lnTo>
                  <a:lnTo>
                    <a:pt x="272275" y="0"/>
                  </a:lnTo>
                  <a:lnTo>
                    <a:pt x="34963" y="266"/>
                  </a:lnTo>
                  <a:lnTo>
                    <a:pt x="0" y="317"/>
                  </a:lnTo>
                </a:path>
              </a:pathLst>
            </a:custGeom>
            <a:ln w="8534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073786" y="75343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853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866755" y="779406"/>
              <a:ext cx="635" cy="34925"/>
            </a:xfrm>
            <a:custGeom>
              <a:avLst/>
              <a:gdLst/>
              <a:ahLst/>
              <a:cxnLst/>
              <a:rect l="l" t="t" r="r" b="b"/>
              <a:pathLst>
                <a:path w="634" h="34925">
                  <a:moveTo>
                    <a:pt x="0" y="0"/>
                  </a:moveTo>
                  <a:lnTo>
                    <a:pt x="50" y="34328"/>
                  </a:lnTo>
                </a:path>
              </a:pathLst>
            </a:custGeom>
            <a:ln w="8534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105276" y="779133"/>
              <a:ext cx="635" cy="34925"/>
            </a:xfrm>
            <a:custGeom>
              <a:avLst/>
              <a:gdLst/>
              <a:ahLst/>
              <a:cxnLst/>
              <a:rect l="l" t="t" r="r" b="b"/>
              <a:pathLst>
                <a:path w="634" h="34925">
                  <a:moveTo>
                    <a:pt x="0" y="0"/>
                  </a:moveTo>
                  <a:lnTo>
                    <a:pt x="50" y="34328"/>
                  </a:lnTo>
                </a:path>
              </a:pathLst>
            </a:custGeom>
            <a:ln w="8534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164906" y="779066"/>
              <a:ext cx="635" cy="34925"/>
            </a:xfrm>
            <a:custGeom>
              <a:avLst/>
              <a:gdLst/>
              <a:ahLst/>
              <a:cxnLst/>
              <a:rect l="l" t="t" r="r" b="b"/>
              <a:pathLst>
                <a:path w="634" h="34925">
                  <a:moveTo>
                    <a:pt x="0" y="0"/>
                  </a:moveTo>
                  <a:lnTo>
                    <a:pt x="50" y="34328"/>
                  </a:lnTo>
                </a:path>
              </a:pathLst>
            </a:custGeom>
            <a:ln w="8534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224538" y="778997"/>
              <a:ext cx="635" cy="34925"/>
            </a:xfrm>
            <a:custGeom>
              <a:avLst/>
              <a:gdLst/>
              <a:ahLst/>
              <a:cxnLst/>
              <a:rect l="l" t="t" r="r" b="b"/>
              <a:pathLst>
                <a:path w="634" h="34925">
                  <a:moveTo>
                    <a:pt x="0" y="0"/>
                  </a:moveTo>
                  <a:lnTo>
                    <a:pt x="38" y="34328"/>
                  </a:lnTo>
                </a:path>
              </a:pathLst>
            </a:custGeom>
            <a:ln w="8534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026323" y="442790"/>
              <a:ext cx="38100" cy="80645"/>
            </a:xfrm>
            <a:custGeom>
              <a:avLst/>
              <a:gdLst/>
              <a:ahLst/>
              <a:cxnLst/>
              <a:rect l="l" t="t" r="r" b="b"/>
              <a:pathLst>
                <a:path w="38100" h="80645">
                  <a:moveTo>
                    <a:pt x="37566" y="80098"/>
                  </a:moveTo>
                  <a:lnTo>
                    <a:pt x="37566" y="18796"/>
                  </a:lnTo>
                  <a:lnTo>
                    <a:pt x="36090" y="11481"/>
                  </a:lnTo>
                  <a:lnTo>
                    <a:pt x="32065" y="5507"/>
                  </a:lnTo>
                  <a:lnTo>
                    <a:pt x="26095" y="1477"/>
                  </a:lnTo>
                  <a:lnTo>
                    <a:pt x="18783" y="0"/>
                  </a:lnTo>
                  <a:lnTo>
                    <a:pt x="11471" y="1477"/>
                  </a:lnTo>
                  <a:lnTo>
                    <a:pt x="5500" y="5507"/>
                  </a:lnTo>
                  <a:lnTo>
                    <a:pt x="1475" y="11481"/>
                  </a:lnTo>
                  <a:lnTo>
                    <a:pt x="0" y="18796"/>
                  </a:lnTo>
                  <a:lnTo>
                    <a:pt x="0" y="80098"/>
                  </a:lnTo>
                </a:path>
              </a:pathLst>
            </a:custGeom>
            <a:ln w="853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893735" y="522894"/>
              <a:ext cx="210820" cy="434975"/>
            </a:xfrm>
            <a:custGeom>
              <a:avLst/>
              <a:gdLst/>
              <a:ahLst/>
              <a:cxnLst/>
              <a:rect l="l" t="t" r="r" b="b"/>
              <a:pathLst>
                <a:path w="210820" h="434975">
                  <a:moveTo>
                    <a:pt x="95008" y="120942"/>
                  </a:moveTo>
                  <a:lnTo>
                    <a:pt x="1473" y="379526"/>
                  </a:lnTo>
                  <a:lnTo>
                    <a:pt x="0" y="434594"/>
                  </a:lnTo>
                  <a:lnTo>
                    <a:pt x="34264" y="391477"/>
                  </a:lnTo>
                  <a:lnTo>
                    <a:pt x="37591" y="382257"/>
                  </a:lnTo>
                  <a:lnTo>
                    <a:pt x="43726" y="365315"/>
                  </a:lnTo>
                  <a:lnTo>
                    <a:pt x="134238" y="115100"/>
                  </a:lnTo>
                  <a:lnTo>
                    <a:pt x="134785" y="113576"/>
                  </a:lnTo>
                  <a:lnTo>
                    <a:pt x="118470" y="105447"/>
                  </a:lnTo>
                  <a:lnTo>
                    <a:pt x="105584" y="92832"/>
                  </a:lnTo>
                  <a:lnTo>
                    <a:pt x="97123" y="76723"/>
                  </a:lnTo>
                  <a:lnTo>
                    <a:pt x="94081" y="58115"/>
                  </a:lnTo>
                  <a:lnTo>
                    <a:pt x="98649" y="35490"/>
                  </a:lnTo>
                  <a:lnTo>
                    <a:pt x="111104" y="17018"/>
                  </a:lnTo>
                  <a:lnTo>
                    <a:pt x="129577" y="4565"/>
                  </a:lnTo>
                  <a:lnTo>
                    <a:pt x="152196" y="0"/>
                  </a:lnTo>
                  <a:lnTo>
                    <a:pt x="174816" y="4565"/>
                  </a:lnTo>
                  <a:lnTo>
                    <a:pt x="193289" y="17018"/>
                  </a:lnTo>
                  <a:lnTo>
                    <a:pt x="205744" y="35490"/>
                  </a:lnTo>
                  <a:lnTo>
                    <a:pt x="210311" y="58115"/>
                  </a:lnTo>
                  <a:lnTo>
                    <a:pt x="205744" y="80734"/>
                  </a:lnTo>
                  <a:lnTo>
                    <a:pt x="193289" y="99207"/>
                  </a:lnTo>
                  <a:lnTo>
                    <a:pt x="174816" y="111662"/>
                  </a:lnTo>
                  <a:lnTo>
                    <a:pt x="152196" y="116230"/>
                  </a:lnTo>
                </a:path>
              </a:pathLst>
            </a:custGeom>
            <a:ln w="853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092817" y="615351"/>
              <a:ext cx="39370" cy="107950"/>
            </a:xfrm>
            <a:custGeom>
              <a:avLst/>
              <a:gdLst/>
              <a:ahLst/>
              <a:cxnLst/>
              <a:rect l="l" t="t" r="r" b="b"/>
              <a:pathLst>
                <a:path w="39370" h="107950">
                  <a:moveTo>
                    <a:pt x="38912" y="107569"/>
                  </a:moveTo>
                  <a:lnTo>
                    <a:pt x="0" y="0"/>
                  </a:lnTo>
                </a:path>
              </a:pathLst>
            </a:custGeom>
            <a:ln w="853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961124" y="816500"/>
              <a:ext cx="73660" cy="635"/>
            </a:xfrm>
            <a:custGeom>
              <a:avLst/>
              <a:gdLst/>
              <a:ahLst/>
              <a:cxnLst/>
              <a:rect l="l" t="t" r="r" b="b"/>
              <a:pathLst>
                <a:path w="73659" h="634">
                  <a:moveTo>
                    <a:pt x="73507" y="76"/>
                  </a:moveTo>
                  <a:lnTo>
                    <a:pt x="0" y="0"/>
                  </a:lnTo>
                </a:path>
              </a:pathLst>
            </a:custGeom>
            <a:ln w="853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057232" y="816627"/>
              <a:ext cx="140970" cy="140970"/>
            </a:xfrm>
            <a:custGeom>
              <a:avLst/>
              <a:gdLst/>
              <a:ahLst/>
              <a:cxnLst/>
              <a:rect l="l" t="t" r="r" b="b"/>
              <a:pathLst>
                <a:path w="140970" h="140969">
                  <a:moveTo>
                    <a:pt x="80352" y="25082"/>
                  </a:moveTo>
                  <a:lnTo>
                    <a:pt x="106629" y="97751"/>
                  </a:lnTo>
                  <a:lnTo>
                    <a:pt x="140919" y="140868"/>
                  </a:lnTo>
                  <a:lnTo>
                    <a:pt x="139420" y="85788"/>
                  </a:lnTo>
                  <a:lnTo>
                    <a:pt x="108445" y="139"/>
                  </a:lnTo>
                  <a:lnTo>
                    <a:pt x="0" y="0"/>
                  </a:lnTo>
                </a:path>
              </a:pathLst>
            </a:custGeom>
            <a:ln w="853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017759" y="552825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5">
                  <a:moveTo>
                    <a:pt x="56349" y="28181"/>
                  </a:moveTo>
                  <a:lnTo>
                    <a:pt x="54136" y="39147"/>
                  </a:lnTo>
                  <a:lnTo>
                    <a:pt x="48098" y="48106"/>
                  </a:lnTo>
                  <a:lnTo>
                    <a:pt x="39140" y="54147"/>
                  </a:lnTo>
                  <a:lnTo>
                    <a:pt x="28168" y="56362"/>
                  </a:lnTo>
                  <a:lnTo>
                    <a:pt x="17203" y="54147"/>
                  </a:lnTo>
                  <a:lnTo>
                    <a:pt x="8250" y="48106"/>
                  </a:lnTo>
                  <a:lnTo>
                    <a:pt x="2213" y="39147"/>
                  </a:lnTo>
                  <a:lnTo>
                    <a:pt x="0" y="28181"/>
                  </a:lnTo>
                  <a:lnTo>
                    <a:pt x="2213" y="17209"/>
                  </a:lnTo>
                  <a:lnTo>
                    <a:pt x="8250" y="8251"/>
                  </a:lnTo>
                  <a:lnTo>
                    <a:pt x="17203" y="2213"/>
                  </a:lnTo>
                  <a:lnTo>
                    <a:pt x="28168" y="0"/>
                  </a:lnTo>
                  <a:lnTo>
                    <a:pt x="39140" y="2213"/>
                  </a:lnTo>
                  <a:lnTo>
                    <a:pt x="48098" y="8251"/>
                  </a:lnTo>
                  <a:lnTo>
                    <a:pt x="54136" y="17209"/>
                  </a:lnTo>
                  <a:lnTo>
                    <a:pt x="56349" y="28181"/>
                  </a:lnTo>
                  <a:close/>
                </a:path>
              </a:pathLst>
            </a:custGeom>
            <a:ln w="8534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895205" y="902420"/>
              <a:ext cx="33020" cy="12065"/>
            </a:xfrm>
            <a:custGeom>
              <a:avLst/>
              <a:gdLst/>
              <a:ahLst/>
              <a:cxnLst/>
              <a:rect l="l" t="t" r="r" b="b"/>
              <a:pathLst>
                <a:path w="33020" h="12065">
                  <a:moveTo>
                    <a:pt x="0" y="0"/>
                  </a:moveTo>
                  <a:lnTo>
                    <a:pt x="32791" y="11950"/>
                  </a:lnTo>
                </a:path>
              </a:pathLst>
            </a:custGeom>
            <a:ln w="853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163864" y="902425"/>
              <a:ext cx="33020" cy="12065"/>
            </a:xfrm>
            <a:custGeom>
              <a:avLst/>
              <a:gdLst/>
              <a:ahLst/>
              <a:cxnLst/>
              <a:rect l="l" t="t" r="r" b="b"/>
              <a:pathLst>
                <a:path w="33020" h="12065">
                  <a:moveTo>
                    <a:pt x="0" y="11950"/>
                  </a:moveTo>
                  <a:lnTo>
                    <a:pt x="32791" y="0"/>
                  </a:lnTo>
                </a:path>
              </a:pathLst>
            </a:custGeom>
            <a:ln w="853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034636" y="778929"/>
              <a:ext cx="22860" cy="72390"/>
            </a:xfrm>
            <a:custGeom>
              <a:avLst/>
              <a:gdLst/>
              <a:ahLst/>
              <a:cxnLst/>
              <a:rect l="l" t="t" r="r" b="b"/>
              <a:pathLst>
                <a:path w="22859" h="72390">
                  <a:moveTo>
                    <a:pt x="22593" y="0"/>
                  </a:moveTo>
                  <a:lnTo>
                    <a:pt x="22593" y="72097"/>
                  </a:lnTo>
                  <a:lnTo>
                    <a:pt x="0" y="72097"/>
                  </a:lnTo>
                  <a:lnTo>
                    <a:pt x="0" y="0"/>
                  </a:lnTo>
                </a:path>
              </a:pathLst>
            </a:custGeom>
            <a:ln w="853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198889" y="573057"/>
              <a:ext cx="0" cy="124460"/>
            </a:xfrm>
            <a:custGeom>
              <a:avLst/>
              <a:gdLst/>
              <a:ahLst/>
              <a:cxnLst/>
              <a:rect l="l" t="t" r="r" b="b"/>
              <a:pathLst>
                <a:path h="124459">
                  <a:moveTo>
                    <a:pt x="0" y="0"/>
                  </a:moveTo>
                  <a:lnTo>
                    <a:pt x="0" y="124371"/>
                  </a:lnTo>
                </a:path>
              </a:pathLst>
            </a:custGeom>
            <a:ln w="853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136702" y="635242"/>
              <a:ext cx="124460" cy="0"/>
            </a:xfrm>
            <a:custGeom>
              <a:avLst/>
              <a:gdLst/>
              <a:ahLst/>
              <a:cxnLst/>
              <a:rect l="l" t="t" r="r" b="b"/>
              <a:pathLst>
                <a:path w="124459">
                  <a:moveTo>
                    <a:pt x="124371" y="0"/>
                  </a:moveTo>
                  <a:lnTo>
                    <a:pt x="0" y="0"/>
                  </a:lnTo>
                </a:path>
              </a:pathLst>
            </a:custGeom>
            <a:ln w="853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8" name="object 4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51200" y="7038628"/>
            <a:ext cx="674221" cy="229781"/>
          </a:xfrm>
          <a:prstGeom prst="rect">
            <a:avLst/>
          </a:prstGeom>
        </p:spPr>
      </p:pic>
      <p:grpSp>
        <p:nvGrpSpPr>
          <p:cNvPr id="49" name="object 49"/>
          <p:cNvGrpSpPr/>
          <p:nvPr/>
        </p:nvGrpSpPr>
        <p:grpSpPr>
          <a:xfrm>
            <a:off x="568627" y="7037666"/>
            <a:ext cx="495934" cy="292735"/>
            <a:chOff x="568627" y="7037666"/>
            <a:chExt cx="495934" cy="292735"/>
          </a:xfrm>
        </p:grpSpPr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556682" y="1768091"/>
            <a:ext cx="4026535" cy="4862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Intended</a:t>
            </a:r>
            <a:r>
              <a:rPr sz="1000" b="1" spc="-4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15" dirty="0">
                <a:solidFill>
                  <a:srgbClr val="232F3E"/>
                </a:solidFill>
                <a:latin typeface="Trebuchet MS"/>
                <a:cs typeface="Trebuchet MS"/>
              </a:rPr>
              <a:t>for:</a:t>
            </a:r>
            <a:endParaRPr sz="1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000" spc="-25" dirty="0">
                <a:solidFill>
                  <a:srgbClr val="41BEB2"/>
                </a:solidFill>
                <a:latin typeface="Century Gothic"/>
                <a:cs typeface="Century Gothic"/>
              </a:rPr>
              <a:t>designing </a:t>
            </a:r>
            <a:r>
              <a:rPr sz="1000" spc="-5" dirty="0">
                <a:solidFill>
                  <a:srgbClr val="41BEB2"/>
                </a:solidFill>
                <a:latin typeface="Century Gothic"/>
                <a:cs typeface="Century Gothic"/>
              </a:rPr>
              <a:t>distributed </a:t>
            </a:r>
            <a:r>
              <a:rPr sz="1000" spc="-35" dirty="0">
                <a:solidFill>
                  <a:srgbClr val="41BEB2"/>
                </a:solidFill>
                <a:latin typeface="Century Gothic"/>
                <a:cs typeface="Century Gothic"/>
              </a:rPr>
              <a:t>applications </a:t>
            </a:r>
            <a:r>
              <a:rPr sz="1000" spc="-85" dirty="0">
                <a:solidFill>
                  <a:srgbClr val="41BEB2"/>
                </a:solidFill>
                <a:latin typeface="Century Gothic"/>
                <a:cs typeface="Century Gothic"/>
              </a:rPr>
              <a:t>and </a:t>
            </a:r>
            <a:r>
              <a:rPr sz="1000" dirty="0">
                <a:solidFill>
                  <a:srgbClr val="41BEB2"/>
                </a:solidFill>
                <a:latin typeface="Century Gothic"/>
                <a:cs typeface="Century Gothic"/>
              </a:rPr>
              <a:t>systems </a:t>
            </a:r>
            <a:r>
              <a:rPr sz="1000" spc="-45" dirty="0">
                <a:solidFill>
                  <a:srgbClr val="41BEB2"/>
                </a:solidFill>
                <a:latin typeface="Century Gothic"/>
                <a:cs typeface="Century Gothic"/>
              </a:rPr>
              <a:t>on</a:t>
            </a:r>
            <a:r>
              <a:rPr sz="1000" spc="-130" dirty="0">
                <a:solidFill>
                  <a:srgbClr val="41BEB2"/>
                </a:solidFill>
                <a:latin typeface="Century Gothic"/>
                <a:cs typeface="Century Gothic"/>
              </a:rPr>
              <a:t> </a:t>
            </a:r>
            <a:r>
              <a:rPr sz="1000" spc="-30" dirty="0">
                <a:solidFill>
                  <a:srgbClr val="41BEB2"/>
                </a:solidFill>
                <a:latin typeface="Century Gothic"/>
                <a:cs typeface="Century Gothic"/>
              </a:rPr>
              <a:t>AWS</a:t>
            </a:r>
            <a:endParaRPr sz="10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 dirty="0">
              <a:latin typeface="Century Gothic"/>
              <a:cs typeface="Century Gothic"/>
            </a:endParaRPr>
          </a:p>
          <a:p>
            <a:pPr marL="14604">
              <a:lnSpc>
                <a:spcPct val="100000"/>
              </a:lnSpc>
              <a:spcBef>
                <a:spcPts val="5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Abilities</a:t>
            </a:r>
            <a:r>
              <a:rPr sz="1000" b="1" spc="-4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validated:</a:t>
            </a:r>
            <a:endParaRPr sz="1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 dirty="0">
              <a:latin typeface="Trebuchet MS"/>
              <a:cs typeface="Trebuchet MS"/>
            </a:endParaRPr>
          </a:p>
          <a:p>
            <a:pPr marL="255904" indent="-153035" algn="just">
              <a:lnSpc>
                <a:spcPct val="100000"/>
              </a:lnSpc>
              <a:buClr>
                <a:srgbClr val="3DCAC0"/>
              </a:buClr>
              <a:buChar char="•"/>
              <a:tabLst>
                <a:tab pos="256540" algn="l"/>
              </a:tabLst>
            </a:pP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Design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deploy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(on</a:t>
            </a:r>
            <a:r>
              <a:rPr sz="1000" spc="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AWS):</a:t>
            </a:r>
            <a:endParaRPr sz="1000" dirty="0">
              <a:latin typeface="Century Gothic"/>
              <a:cs typeface="Century Gothic"/>
            </a:endParaRPr>
          </a:p>
          <a:p>
            <a:pPr marL="497205" marR="629285" lvl="1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497840" algn="l"/>
              </a:tabLst>
            </a:pP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Dynamically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scalable,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highly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available,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fault-tolerant, 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reliable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apps</a:t>
            </a:r>
            <a:endParaRPr sz="1000" dirty="0">
              <a:latin typeface="Century Gothic"/>
              <a:cs typeface="Century Gothic"/>
            </a:endParaRPr>
          </a:p>
          <a:p>
            <a:pPr marL="497205" lvl="1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7840" algn="l"/>
              </a:tabLst>
            </a:pP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Enterprise-wide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scalable</a:t>
            </a:r>
            <a:r>
              <a:rPr sz="100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operations</a:t>
            </a:r>
            <a:endParaRPr sz="1000" dirty="0">
              <a:latin typeface="Century Gothic"/>
              <a:cs typeface="Century Gothic"/>
            </a:endParaRPr>
          </a:p>
          <a:p>
            <a:pPr marL="255904" marR="16510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256540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Select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appropriate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services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design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deploy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an </a:t>
            </a:r>
            <a:r>
              <a:rPr sz="1000" spc="-135" dirty="0">
                <a:solidFill>
                  <a:srgbClr val="515A64"/>
                </a:solidFill>
                <a:latin typeface="Century Gothic"/>
                <a:cs typeface="Century Gothic"/>
              </a:rPr>
              <a:t>app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based 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on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given</a:t>
            </a:r>
            <a:r>
              <a:rPr sz="1000" spc="3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requirements</a:t>
            </a:r>
            <a:endParaRPr sz="1000" dirty="0">
              <a:latin typeface="Century Gothic"/>
              <a:cs typeface="Century Gothic"/>
            </a:endParaRPr>
          </a:p>
          <a:p>
            <a:pPr marL="255904" indent="-153035" algn="just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6540" algn="l"/>
              </a:tabLst>
            </a:pP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Migrate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complex, </a:t>
            </a:r>
            <a:r>
              <a:rPr sz="1000" spc="-5" dirty="0">
                <a:solidFill>
                  <a:srgbClr val="515A64"/>
                </a:solidFill>
                <a:latin typeface="Century Gothic"/>
                <a:cs typeface="Century Gothic"/>
              </a:rPr>
              <a:t>multi-tier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apps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endParaRPr sz="1000" dirty="0">
              <a:latin typeface="Century Gothic"/>
              <a:cs typeface="Century Gothic"/>
            </a:endParaRPr>
          </a:p>
          <a:p>
            <a:pPr marL="255904" indent="-153035" algn="just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6540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Implement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cost-control</a:t>
            </a:r>
            <a:r>
              <a:rPr sz="1000" spc="2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strategies</a:t>
            </a:r>
            <a:endParaRPr sz="10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3DCAC0"/>
              </a:buClr>
              <a:buFont typeface="Century Gothic"/>
              <a:buChar char="•"/>
            </a:pPr>
            <a:endParaRPr sz="1400" dirty="0">
              <a:latin typeface="Century Gothic"/>
              <a:cs typeface="Century Gothic"/>
            </a:endParaRPr>
          </a:p>
          <a:p>
            <a:pPr marL="13335">
              <a:lnSpc>
                <a:spcPct val="100000"/>
              </a:lnSpc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Recommended </a:t>
            </a:r>
            <a:r>
              <a:rPr sz="1000" b="1" spc="15" dirty="0">
                <a:solidFill>
                  <a:srgbClr val="232F3E"/>
                </a:solidFill>
                <a:latin typeface="Trebuchet MS"/>
                <a:cs typeface="Trebuchet MS"/>
              </a:rPr>
              <a:t>knowledge </a:t>
            </a:r>
            <a:r>
              <a:rPr sz="1000" b="1" spc="20" dirty="0">
                <a:solidFill>
                  <a:srgbClr val="232F3E"/>
                </a:solidFill>
                <a:latin typeface="Trebuchet MS"/>
                <a:cs typeface="Trebuchet MS"/>
              </a:rPr>
              <a:t>and</a:t>
            </a:r>
            <a:r>
              <a:rPr sz="1000" b="1" spc="-1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232F3E"/>
                </a:solidFill>
                <a:latin typeface="Trebuchet MS"/>
                <a:cs typeface="Trebuchet MS"/>
              </a:rPr>
              <a:t>experience:</a:t>
            </a:r>
            <a:endParaRPr sz="1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 dirty="0">
              <a:latin typeface="Trebuchet MS"/>
              <a:cs typeface="Trebuchet MS"/>
            </a:endParaRPr>
          </a:p>
          <a:p>
            <a:pPr marL="255904" marR="5080" indent="-152400">
              <a:lnSpc>
                <a:spcPct val="125000"/>
              </a:lnSpc>
              <a:buClr>
                <a:srgbClr val="3DCAC0"/>
              </a:buClr>
              <a:buChar char="•"/>
              <a:tabLst>
                <a:tab pos="256540" algn="l"/>
              </a:tabLst>
            </a:pP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Two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or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more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years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hands-on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experience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designing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deploying 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cloud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architecture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on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endParaRPr sz="1000" dirty="0">
              <a:latin typeface="Century Gothic"/>
              <a:cs typeface="Century Gothic"/>
            </a:endParaRPr>
          </a:p>
          <a:p>
            <a:pPr marL="255904" indent="-153035" algn="just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6540" algn="l"/>
              </a:tabLst>
            </a:pP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Ability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to:</a:t>
            </a:r>
            <a:endParaRPr sz="1000" dirty="0">
              <a:latin typeface="Century Gothic"/>
              <a:cs typeface="Century Gothic"/>
            </a:endParaRPr>
          </a:p>
          <a:p>
            <a:pPr marL="497205" marR="401320" lvl="1" indent="-152400" algn="just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497840" algn="l"/>
              </a:tabLst>
            </a:pP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Evaluate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cloud </a:t>
            </a:r>
            <a:r>
              <a:rPr sz="1000" spc="-135" dirty="0">
                <a:solidFill>
                  <a:srgbClr val="515A64"/>
                </a:solidFill>
                <a:latin typeface="Century Gothic"/>
                <a:cs typeface="Century Gothic"/>
              </a:rPr>
              <a:t>app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requirements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make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architectural 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recommendations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implementation,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deployment,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provisioning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apps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on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endParaRPr sz="1000" dirty="0">
              <a:latin typeface="Century Gothic"/>
              <a:cs typeface="Century Gothic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5283200" y="4449516"/>
            <a:ext cx="10471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Familiarity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with: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524500" y="2506416"/>
            <a:ext cx="3974465" cy="31115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65100" marR="1634489" indent="-165100">
              <a:lnSpc>
                <a:spcPct val="100000"/>
              </a:lnSpc>
              <a:spcBef>
                <a:spcPts val="4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Explain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apply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five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pillars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</a:t>
            </a:r>
            <a:r>
              <a:rPr sz="1000" spc="7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</a:t>
            </a:r>
            <a:endParaRPr sz="1000">
              <a:latin typeface="Century Gothic"/>
              <a:cs typeface="Century Gothic"/>
            </a:endParaRPr>
          </a:p>
          <a:p>
            <a:pPr marR="1684020" algn="ctr">
              <a:lnSpc>
                <a:spcPct val="100000"/>
              </a:lnSpc>
              <a:spcBef>
                <a:spcPts val="300"/>
              </a:spcBef>
            </a:pP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0"/>
              </a:rPr>
              <a:t>AWS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0"/>
              </a:rPr>
              <a:t>Well-Architected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0"/>
              </a:rPr>
              <a:t>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0"/>
              </a:rPr>
              <a:t>Framework</a:t>
            </a:r>
            <a:endParaRPr sz="1000">
              <a:latin typeface="Century Gothic"/>
              <a:cs typeface="Century Gothic"/>
            </a:endParaRPr>
          </a:p>
          <a:p>
            <a:pPr marL="165100" marR="83185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Design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hybrid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architecture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using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key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technologies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(e.g.,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VPN, 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Direct</a:t>
            </a:r>
            <a:r>
              <a:rPr sz="1000" spc="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Connect)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130" dirty="0">
                <a:solidFill>
                  <a:srgbClr val="515A64"/>
                </a:solidFill>
                <a:latin typeface="Century Gothic"/>
                <a:cs typeface="Century Gothic"/>
              </a:rPr>
              <a:t>Map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business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objectives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app/architecture</a:t>
            </a:r>
            <a:r>
              <a:rPr sz="1000" spc="3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requirements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Architect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CI/CD</a:t>
            </a:r>
            <a:r>
              <a:rPr sz="1000" spc="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process</a:t>
            </a:r>
            <a:endParaRPr sz="1000">
              <a:latin typeface="Century Gothic"/>
              <a:cs typeface="Century Gothic"/>
            </a:endParaRPr>
          </a:p>
          <a:p>
            <a:pPr marL="165100" marR="440690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Provide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best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practice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guidance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on architectural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design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across 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multiple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apps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projects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buClr>
                <a:srgbClr val="3DCAC0"/>
              </a:buClr>
              <a:buFont typeface="Century Gothic"/>
              <a:buChar char="•"/>
            </a:pPr>
            <a:endParaRPr sz="12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buClr>
                <a:srgbClr val="3DCAC0"/>
              </a:buClr>
              <a:buFont typeface="Century Gothic"/>
              <a:buChar char="•"/>
            </a:pPr>
            <a:endParaRPr sz="1000">
              <a:latin typeface="Century Gothic"/>
              <a:cs typeface="Century Gothic"/>
            </a:endParaRPr>
          </a:p>
          <a:p>
            <a:pPr marL="165100" marR="5080" indent="-152400">
              <a:lnSpc>
                <a:spcPct val="125000"/>
              </a:lnSpc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CLI, AWS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APIs,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CloudFormation templates,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AWS </a:t>
            </a:r>
            <a:r>
              <a:rPr sz="1000" dirty="0">
                <a:solidFill>
                  <a:srgbClr val="515A64"/>
                </a:solidFill>
                <a:latin typeface="Century Gothic"/>
                <a:cs typeface="Century Gothic"/>
              </a:rPr>
              <a:t>Billing 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Console,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Management</a:t>
            </a:r>
            <a:r>
              <a:rPr sz="1000" spc="6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Console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At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least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one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scripting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language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Windows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Linux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 environments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194300" y="6612072"/>
            <a:ext cx="4089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Learn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more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1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about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AWS</a:t>
            </a:r>
            <a:r>
              <a:rPr sz="1000" b="1" spc="-5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-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Certified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2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Solutions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-1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Architect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3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-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1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Professional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2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»</a:t>
            </a:r>
            <a:endParaRPr sz="1000">
              <a:latin typeface="Trebuchet MS"/>
              <a:cs typeface="Trebuchet MS"/>
            </a:endParaRPr>
          </a:p>
        </p:txBody>
      </p:sp>
      <p:graphicFrame>
        <p:nvGraphicFramePr>
          <p:cNvPr id="57" name="object 57"/>
          <p:cNvGraphicFramePr>
            <a:graphicFrameLocks noGrp="1"/>
          </p:cNvGraphicFramePr>
          <p:nvPr/>
        </p:nvGraphicFramePr>
        <p:xfrm>
          <a:off x="5207000" y="5833816"/>
          <a:ext cx="4261484" cy="568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3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  <a:solidFill>
                      <a:srgbClr val="3DCA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Cost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  <a:solidFill>
                      <a:srgbClr val="3DCA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180</a:t>
                      </a:r>
                      <a:r>
                        <a:rPr sz="1000" spc="-2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000" spc="-3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minutes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300 </a:t>
                      </a:r>
                      <a:r>
                        <a:rPr sz="1000" spc="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USD </a:t>
                      </a:r>
                      <a:r>
                        <a:rPr sz="1000" spc="-8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(Practice </a:t>
                      </a:r>
                      <a:r>
                        <a:rPr sz="1000" spc="-9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exam: </a:t>
                      </a: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40</a:t>
                      </a:r>
                      <a:r>
                        <a:rPr sz="1000" spc="-12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000" spc="-2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USD)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558800" y="1138612"/>
            <a:ext cx="737933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AWS </a:t>
            </a:r>
            <a:r>
              <a:rPr spc="-140" dirty="0"/>
              <a:t>Certified </a:t>
            </a:r>
            <a:r>
              <a:rPr spc="-30" dirty="0"/>
              <a:t>Solutions </a:t>
            </a:r>
            <a:r>
              <a:rPr spc="-185" dirty="0"/>
              <a:t>Architect </a:t>
            </a:r>
            <a:r>
              <a:rPr spc="130" dirty="0"/>
              <a:t>-</a:t>
            </a:r>
            <a:r>
              <a:rPr spc="315" dirty="0"/>
              <a:t> </a:t>
            </a:r>
            <a:r>
              <a:rPr spc="-85" dirty="0"/>
              <a:t>Professional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2277110"/>
            <a:chOff x="0" y="0"/>
            <a:chExt cx="10058400" cy="2277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058400" cy="22717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03463" y="0"/>
              <a:ext cx="1047115" cy="494665"/>
            </a:xfrm>
            <a:custGeom>
              <a:avLst/>
              <a:gdLst/>
              <a:ahLst/>
              <a:cxnLst/>
              <a:rect l="l" t="t" r="r" b="b"/>
              <a:pathLst>
                <a:path w="1047115" h="494665">
                  <a:moveTo>
                    <a:pt x="0" y="0"/>
                  </a:moveTo>
                  <a:lnTo>
                    <a:pt x="801" y="194462"/>
                  </a:lnTo>
                  <a:lnTo>
                    <a:pt x="524943" y="494182"/>
                  </a:lnTo>
                  <a:lnTo>
                    <a:pt x="1046570" y="190144"/>
                  </a:lnTo>
                  <a:lnTo>
                    <a:pt x="1045786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6607" y="0"/>
              <a:ext cx="759942" cy="3289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46613" y="0"/>
              <a:ext cx="760095" cy="328930"/>
            </a:xfrm>
            <a:custGeom>
              <a:avLst/>
              <a:gdLst/>
              <a:ahLst/>
              <a:cxnLst/>
              <a:rect l="l" t="t" r="r" b="b"/>
              <a:pathLst>
                <a:path w="760095" h="328930">
                  <a:moveTo>
                    <a:pt x="0" y="0"/>
                  </a:moveTo>
                  <a:lnTo>
                    <a:pt x="460" y="111231"/>
                  </a:lnTo>
                  <a:lnTo>
                    <a:pt x="381092" y="328909"/>
                  </a:lnTo>
                  <a:lnTo>
                    <a:pt x="759933" y="108094"/>
                  </a:lnTo>
                  <a:lnTo>
                    <a:pt x="759488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3782" y="48983"/>
              <a:ext cx="520852" cy="5999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83780" y="48976"/>
              <a:ext cx="521334" cy="600075"/>
            </a:xfrm>
            <a:custGeom>
              <a:avLst/>
              <a:gdLst/>
              <a:ahLst/>
              <a:cxnLst/>
              <a:rect l="l" t="t" r="r" b="b"/>
              <a:pathLst>
                <a:path w="521334" h="600075">
                  <a:moveTo>
                    <a:pt x="0" y="151079"/>
                  </a:moveTo>
                  <a:lnTo>
                    <a:pt x="1244" y="451078"/>
                  </a:lnTo>
                  <a:lnTo>
                    <a:pt x="261670" y="600011"/>
                  </a:lnTo>
                  <a:lnTo>
                    <a:pt x="520865" y="448932"/>
                  </a:lnTo>
                  <a:lnTo>
                    <a:pt x="519620" y="148932"/>
                  </a:lnTo>
                  <a:lnTo>
                    <a:pt x="259181" y="0"/>
                  </a:lnTo>
                  <a:lnTo>
                    <a:pt x="0" y="151079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5067" y="131102"/>
              <a:ext cx="378269" cy="4357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55068" y="131107"/>
              <a:ext cx="378460" cy="436245"/>
            </a:xfrm>
            <a:custGeom>
              <a:avLst/>
              <a:gdLst/>
              <a:ahLst/>
              <a:cxnLst/>
              <a:rect l="l" t="t" r="r" b="b"/>
              <a:pathLst>
                <a:path w="378459" h="436245">
                  <a:moveTo>
                    <a:pt x="0" y="109715"/>
                  </a:moveTo>
                  <a:lnTo>
                    <a:pt x="901" y="327583"/>
                  </a:lnTo>
                  <a:lnTo>
                    <a:pt x="190042" y="435749"/>
                  </a:lnTo>
                  <a:lnTo>
                    <a:pt x="378269" y="326034"/>
                  </a:lnTo>
                  <a:lnTo>
                    <a:pt x="377380" y="108153"/>
                  </a:lnTo>
                  <a:lnTo>
                    <a:pt x="188239" y="0"/>
                  </a:lnTo>
                  <a:lnTo>
                    <a:pt x="0" y="109715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72103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1758516" y="0"/>
                  </a:moveTo>
                  <a:lnTo>
                    <a:pt x="242678" y="0"/>
                  </a:lnTo>
                  <a:lnTo>
                    <a:pt x="0" y="141450"/>
                  </a:lnTo>
                  <a:lnTo>
                    <a:pt x="4737" y="1291244"/>
                  </a:lnTo>
                  <a:lnTo>
                    <a:pt x="1002868" y="1862033"/>
                  </a:lnTo>
                  <a:lnTo>
                    <a:pt x="1996249" y="1283015"/>
                  </a:lnTo>
                  <a:lnTo>
                    <a:pt x="1991499" y="133233"/>
                  </a:lnTo>
                  <a:lnTo>
                    <a:pt x="1758516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5251" y="103319"/>
              <a:ext cx="109805" cy="3806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6539" y="1054811"/>
              <a:ext cx="916589" cy="8072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72107" y="0"/>
              <a:ext cx="343496" cy="49535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094" y="0"/>
              <a:ext cx="1996262" cy="186203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872098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0" y="141454"/>
                  </a:moveTo>
                  <a:lnTo>
                    <a:pt x="4749" y="1291236"/>
                  </a:lnTo>
                  <a:lnTo>
                    <a:pt x="1002880" y="1862025"/>
                  </a:lnTo>
                  <a:lnTo>
                    <a:pt x="1996262" y="1283007"/>
                  </a:lnTo>
                  <a:lnTo>
                    <a:pt x="1991512" y="133238"/>
                  </a:lnTo>
                  <a:lnTo>
                    <a:pt x="1758520" y="0"/>
                  </a:lnTo>
                </a:path>
                <a:path w="1996440" h="1862455">
                  <a:moveTo>
                    <a:pt x="242689" y="0"/>
                  </a:moveTo>
                  <a:lnTo>
                    <a:pt x="0" y="141454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53635" y="0"/>
              <a:ext cx="1633220" cy="1653539"/>
            </a:xfrm>
            <a:custGeom>
              <a:avLst/>
              <a:gdLst/>
              <a:ahLst/>
              <a:cxnLst/>
              <a:rect l="l" t="t" r="r" b="b"/>
              <a:pathLst>
                <a:path w="1633220" h="1653539">
                  <a:moveTo>
                    <a:pt x="1212191" y="0"/>
                  </a:moveTo>
                  <a:lnTo>
                    <a:pt x="420770" y="0"/>
                  </a:lnTo>
                  <a:lnTo>
                    <a:pt x="0" y="245257"/>
                  </a:lnTo>
                  <a:lnTo>
                    <a:pt x="3873" y="1185933"/>
                  </a:lnTo>
                  <a:lnTo>
                    <a:pt x="820496" y="1652912"/>
                  </a:lnTo>
                  <a:lnTo>
                    <a:pt x="1633194" y="1179215"/>
                  </a:lnTo>
                  <a:lnTo>
                    <a:pt x="1629308" y="238538"/>
                  </a:lnTo>
                  <a:lnTo>
                    <a:pt x="1212191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7206" y="223670"/>
              <a:ext cx="76993" cy="31761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75019" y="1022934"/>
              <a:ext cx="737014" cy="62998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53628" y="114968"/>
              <a:ext cx="264896" cy="41686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55496" y="0"/>
              <a:ext cx="1631339" cy="16529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53628" y="0"/>
              <a:ext cx="1633208" cy="165291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239720" y="0"/>
              <a:ext cx="1261110" cy="1438910"/>
            </a:xfrm>
            <a:custGeom>
              <a:avLst/>
              <a:gdLst/>
              <a:ahLst/>
              <a:cxnLst/>
              <a:rect l="l" t="t" r="r" b="b"/>
              <a:pathLst>
                <a:path w="1261109" h="1438910">
                  <a:moveTo>
                    <a:pt x="652119" y="0"/>
                  </a:moveTo>
                  <a:lnTo>
                    <a:pt x="603338" y="0"/>
                  </a:lnTo>
                  <a:lnTo>
                    <a:pt x="0" y="351663"/>
                  </a:lnTo>
                  <a:lnTo>
                    <a:pt x="2997" y="1078001"/>
                  </a:lnTo>
                  <a:lnTo>
                    <a:pt x="633501" y="1438541"/>
                  </a:lnTo>
                  <a:lnTo>
                    <a:pt x="1261033" y="1072781"/>
                  </a:lnTo>
                  <a:lnTo>
                    <a:pt x="1258023" y="346494"/>
                  </a:lnTo>
                  <a:lnTo>
                    <a:pt x="652119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39722" y="0"/>
              <a:ext cx="1261034" cy="143855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242160" y="934579"/>
              <a:ext cx="256540" cy="273685"/>
            </a:xfrm>
            <a:custGeom>
              <a:avLst/>
              <a:gdLst/>
              <a:ahLst/>
              <a:cxnLst/>
              <a:rect l="l" t="t" r="r" b="b"/>
              <a:pathLst>
                <a:path w="256540" h="273684">
                  <a:moveTo>
                    <a:pt x="0" y="8001"/>
                  </a:moveTo>
                  <a:lnTo>
                    <a:pt x="7913" y="0"/>
                  </a:lnTo>
                  <a:lnTo>
                    <a:pt x="202362" y="50546"/>
                  </a:lnTo>
                  <a:lnTo>
                    <a:pt x="255956" y="244754"/>
                  </a:lnTo>
                  <a:lnTo>
                    <a:pt x="227713" y="273312"/>
                  </a:lnTo>
                </a:path>
              </a:pathLst>
            </a:custGeom>
            <a:ln w="88734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39721" y="0"/>
              <a:ext cx="1261033" cy="143855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459738" y="231929"/>
              <a:ext cx="828675" cy="954405"/>
            </a:xfrm>
            <a:custGeom>
              <a:avLst/>
              <a:gdLst/>
              <a:ahLst/>
              <a:cxnLst/>
              <a:rect l="l" t="t" r="r" b="b"/>
              <a:pathLst>
                <a:path w="828675" h="954405">
                  <a:moveTo>
                    <a:pt x="412076" y="0"/>
                  </a:moveTo>
                  <a:lnTo>
                    <a:pt x="0" y="240182"/>
                  </a:lnTo>
                  <a:lnTo>
                    <a:pt x="1968" y="717156"/>
                  </a:lnTo>
                  <a:lnTo>
                    <a:pt x="416026" y="953935"/>
                  </a:lnTo>
                  <a:lnTo>
                    <a:pt x="828103" y="713740"/>
                  </a:lnTo>
                  <a:lnTo>
                    <a:pt x="826135" y="236766"/>
                  </a:lnTo>
                  <a:lnTo>
                    <a:pt x="41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38737" y="210743"/>
              <a:ext cx="871219" cy="1003300"/>
            </a:xfrm>
            <a:custGeom>
              <a:avLst/>
              <a:gdLst/>
              <a:ahLst/>
              <a:cxnLst/>
              <a:rect l="l" t="t" r="r" b="b"/>
              <a:pathLst>
                <a:path w="871220" h="1003300">
                  <a:moveTo>
                    <a:pt x="433260" y="0"/>
                  </a:moveTo>
                  <a:lnTo>
                    <a:pt x="0" y="252526"/>
                  </a:lnTo>
                  <a:lnTo>
                    <a:pt x="2070" y="753999"/>
                  </a:lnTo>
                  <a:lnTo>
                    <a:pt x="437400" y="1002944"/>
                  </a:lnTo>
                  <a:lnTo>
                    <a:pt x="528284" y="949972"/>
                  </a:lnTo>
                  <a:lnTo>
                    <a:pt x="437184" y="949972"/>
                  </a:lnTo>
                  <a:lnTo>
                    <a:pt x="47866" y="727329"/>
                  </a:lnTo>
                  <a:lnTo>
                    <a:pt x="45999" y="278841"/>
                  </a:lnTo>
                  <a:lnTo>
                    <a:pt x="433476" y="52984"/>
                  </a:lnTo>
                  <a:lnTo>
                    <a:pt x="525914" y="52984"/>
                  </a:lnTo>
                  <a:lnTo>
                    <a:pt x="433260" y="0"/>
                  </a:lnTo>
                  <a:close/>
                </a:path>
                <a:path w="871220" h="1003300">
                  <a:moveTo>
                    <a:pt x="525914" y="52984"/>
                  </a:moveTo>
                  <a:lnTo>
                    <a:pt x="433476" y="52984"/>
                  </a:lnTo>
                  <a:lnTo>
                    <a:pt x="822807" y="275628"/>
                  </a:lnTo>
                  <a:lnTo>
                    <a:pt x="824661" y="724115"/>
                  </a:lnTo>
                  <a:lnTo>
                    <a:pt x="437184" y="949972"/>
                  </a:lnTo>
                  <a:lnTo>
                    <a:pt x="528284" y="949972"/>
                  </a:lnTo>
                  <a:lnTo>
                    <a:pt x="870661" y="750417"/>
                  </a:lnTo>
                  <a:lnTo>
                    <a:pt x="868591" y="248945"/>
                  </a:lnTo>
                  <a:lnTo>
                    <a:pt x="525914" y="52984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642155" y="642392"/>
              <a:ext cx="309245" cy="309245"/>
            </a:xfrm>
            <a:custGeom>
              <a:avLst/>
              <a:gdLst/>
              <a:ahLst/>
              <a:cxnLst/>
              <a:rect l="l" t="t" r="r" b="b"/>
              <a:pathLst>
                <a:path w="309245" h="309244">
                  <a:moveTo>
                    <a:pt x="200736" y="47828"/>
                  </a:moveTo>
                  <a:lnTo>
                    <a:pt x="194500" y="45135"/>
                  </a:lnTo>
                  <a:lnTo>
                    <a:pt x="188061" y="43014"/>
                  </a:lnTo>
                  <a:lnTo>
                    <a:pt x="181508" y="41452"/>
                  </a:lnTo>
                  <a:lnTo>
                    <a:pt x="175602" y="215"/>
                  </a:lnTo>
                  <a:lnTo>
                    <a:pt x="135280" y="0"/>
                  </a:lnTo>
                  <a:lnTo>
                    <a:pt x="129387" y="41033"/>
                  </a:lnTo>
                  <a:lnTo>
                    <a:pt x="120115" y="43484"/>
                  </a:lnTo>
                  <a:lnTo>
                    <a:pt x="111037" y="46709"/>
                  </a:lnTo>
                  <a:lnTo>
                    <a:pt x="102200" y="50711"/>
                  </a:lnTo>
                  <a:lnTo>
                    <a:pt x="93649" y="55498"/>
                  </a:lnTo>
                  <a:lnTo>
                    <a:pt x="60985" y="29908"/>
                  </a:lnTo>
                  <a:lnTo>
                    <a:pt x="31597" y="58788"/>
                  </a:lnTo>
                  <a:lnTo>
                    <a:pt x="56667" y="92036"/>
                  </a:lnTo>
                  <a:lnTo>
                    <a:pt x="51712" y="100646"/>
                  </a:lnTo>
                  <a:lnTo>
                    <a:pt x="47553" y="109561"/>
                  </a:lnTo>
                  <a:lnTo>
                    <a:pt x="44192" y="118731"/>
                  </a:lnTo>
                  <a:lnTo>
                    <a:pt x="41630" y="128104"/>
                  </a:lnTo>
                  <a:lnTo>
                    <a:pt x="228" y="133565"/>
                  </a:lnTo>
                  <a:lnTo>
                    <a:pt x="0" y="173888"/>
                  </a:lnTo>
                  <a:lnTo>
                    <a:pt x="41592" y="179895"/>
                  </a:lnTo>
                  <a:lnTo>
                    <a:pt x="44063" y="189093"/>
                  </a:lnTo>
                  <a:lnTo>
                    <a:pt x="47291" y="198100"/>
                  </a:lnTo>
                  <a:lnTo>
                    <a:pt x="51286" y="206870"/>
                  </a:lnTo>
                  <a:lnTo>
                    <a:pt x="56057" y="215353"/>
                  </a:lnTo>
                  <a:lnTo>
                    <a:pt x="29921" y="248183"/>
                  </a:lnTo>
                  <a:lnTo>
                    <a:pt x="60655" y="278917"/>
                  </a:lnTo>
                  <a:lnTo>
                    <a:pt x="93484" y="252768"/>
                  </a:lnTo>
                  <a:lnTo>
                    <a:pt x="101968" y="257539"/>
                  </a:lnTo>
                  <a:lnTo>
                    <a:pt x="110737" y="261535"/>
                  </a:lnTo>
                  <a:lnTo>
                    <a:pt x="119745" y="264767"/>
                  </a:lnTo>
                  <a:lnTo>
                    <a:pt x="128943" y="267246"/>
                  </a:lnTo>
                  <a:lnTo>
                    <a:pt x="134937" y="308838"/>
                  </a:lnTo>
                  <a:lnTo>
                    <a:pt x="175260" y="308609"/>
                  </a:lnTo>
                  <a:lnTo>
                    <a:pt x="180733" y="267207"/>
                  </a:lnTo>
                  <a:lnTo>
                    <a:pt x="190107" y="264640"/>
                  </a:lnTo>
                  <a:lnTo>
                    <a:pt x="199277" y="261278"/>
                  </a:lnTo>
                  <a:lnTo>
                    <a:pt x="208192" y="257119"/>
                  </a:lnTo>
                  <a:lnTo>
                    <a:pt x="216801" y="252158"/>
                  </a:lnTo>
                  <a:lnTo>
                    <a:pt x="250050" y="277240"/>
                  </a:lnTo>
                  <a:lnTo>
                    <a:pt x="278917" y="247853"/>
                  </a:lnTo>
                  <a:lnTo>
                    <a:pt x="253352" y="215176"/>
                  </a:lnTo>
                  <a:lnTo>
                    <a:pt x="258135" y="206631"/>
                  </a:lnTo>
                  <a:lnTo>
                    <a:pt x="262129" y="197794"/>
                  </a:lnTo>
                  <a:lnTo>
                    <a:pt x="265344" y="188717"/>
                  </a:lnTo>
                  <a:lnTo>
                    <a:pt x="267792" y="179450"/>
                  </a:lnTo>
                  <a:lnTo>
                    <a:pt x="308838" y="173558"/>
                  </a:lnTo>
                  <a:lnTo>
                    <a:pt x="308622" y="133248"/>
                  </a:lnTo>
                  <a:lnTo>
                    <a:pt x="267385" y="127330"/>
                  </a:lnTo>
                  <a:lnTo>
                    <a:pt x="265899" y="121094"/>
                  </a:lnTo>
                  <a:lnTo>
                    <a:pt x="263906" y="114973"/>
                  </a:lnTo>
                  <a:lnTo>
                    <a:pt x="261391" y="109004"/>
                  </a:lnTo>
                </a:path>
              </a:pathLst>
            </a:custGeom>
            <a:ln w="8445">
              <a:solidFill>
                <a:srgbClr val="614D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62660" y="762888"/>
              <a:ext cx="67833" cy="6783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922813" y="678281"/>
              <a:ext cx="69850" cy="269875"/>
            </a:xfrm>
            <a:custGeom>
              <a:avLst/>
              <a:gdLst/>
              <a:ahLst/>
              <a:cxnLst/>
              <a:rect l="l" t="t" r="r" b="b"/>
              <a:pathLst>
                <a:path w="69850" h="269875">
                  <a:moveTo>
                    <a:pt x="0" y="269455"/>
                  </a:moveTo>
                  <a:lnTo>
                    <a:pt x="33170" y="233864"/>
                  </a:lnTo>
                  <a:lnTo>
                    <a:pt x="56010" y="192486"/>
                  </a:lnTo>
                  <a:lnTo>
                    <a:pt x="68229" y="147420"/>
                  </a:lnTo>
                  <a:lnTo>
                    <a:pt x="69537" y="100765"/>
                  </a:lnTo>
                  <a:lnTo>
                    <a:pt x="59646" y="54620"/>
                  </a:lnTo>
                  <a:lnTo>
                    <a:pt x="38265" y="11087"/>
                  </a:lnTo>
                  <a:lnTo>
                    <a:pt x="35788" y="7327"/>
                  </a:lnTo>
                  <a:lnTo>
                    <a:pt x="33185" y="3632"/>
                  </a:lnTo>
                  <a:lnTo>
                    <a:pt x="30429" y="0"/>
                  </a:lnTo>
                </a:path>
              </a:pathLst>
            </a:custGeom>
            <a:ln w="8445">
              <a:solidFill>
                <a:srgbClr val="614D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915263" y="925772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11125" y="0"/>
                  </a:moveTo>
                  <a:lnTo>
                    <a:pt x="1790" y="7797"/>
                  </a:lnTo>
                  <a:lnTo>
                    <a:pt x="0" y="27978"/>
                  </a:lnTo>
                  <a:lnTo>
                    <a:pt x="20180" y="29781"/>
                  </a:lnTo>
                  <a:lnTo>
                    <a:pt x="29502" y="21971"/>
                  </a:lnTo>
                  <a:lnTo>
                    <a:pt x="9321" y="20180"/>
                  </a:lnTo>
                  <a:lnTo>
                    <a:pt x="11125" y="0"/>
                  </a:lnTo>
                  <a:close/>
                </a:path>
              </a:pathLst>
            </a:custGeom>
            <a:solidFill>
              <a:srgbClr val="614D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724426" y="442285"/>
              <a:ext cx="427355" cy="426720"/>
            </a:xfrm>
            <a:custGeom>
              <a:avLst/>
              <a:gdLst/>
              <a:ahLst/>
              <a:cxnLst/>
              <a:rect l="l" t="t" r="r" b="b"/>
              <a:pathLst>
                <a:path w="427354" h="426719">
                  <a:moveTo>
                    <a:pt x="138395" y="326021"/>
                  </a:moveTo>
                  <a:lnTo>
                    <a:pt x="294846" y="169570"/>
                  </a:lnTo>
                  <a:lnTo>
                    <a:pt x="299329" y="165100"/>
                  </a:lnTo>
                  <a:lnTo>
                    <a:pt x="305819" y="163525"/>
                  </a:lnTo>
                  <a:lnTo>
                    <a:pt x="311940" y="165087"/>
                  </a:lnTo>
                  <a:lnTo>
                    <a:pt x="329534" y="167231"/>
                  </a:lnTo>
                  <a:lnTo>
                    <a:pt x="347097" y="164863"/>
                  </a:lnTo>
                  <a:lnTo>
                    <a:pt x="363693" y="157988"/>
                  </a:lnTo>
                  <a:lnTo>
                    <a:pt x="378386" y="146608"/>
                  </a:lnTo>
                  <a:lnTo>
                    <a:pt x="427040" y="97256"/>
                  </a:lnTo>
                  <a:lnTo>
                    <a:pt x="413299" y="87858"/>
                  </a:lnTo>
                  <a:lnTo>
                    <a:pt x="404517" y="83903"/>
                  </a:lnTo>
                  <a:lnTo>
                    <a:pt x="395185" y="83204"/>
                  </a:lnTo>
                  <a:lnTo>
                    <a:pt x="386163" y="85676"/>
                  </a:lnTo>
                  <a:lnTo>
                    <a:pt x="378310" y="91236"/>
                  </a:lnTo>
                  <a:lnTo>
                    <a:pt x="359324" y="110439"/>
                  </a:lnTo>
                  <a:lnTo>
                    <a:pt x="349655" y="117658"/>
                  </a:lnTo>
                  <a:lnTo>
                    <a:pt x="338721" y="120826"/>
                  </a:lnTo>
                  <a:lnTo>
                    <a:pt x="327230" y="119038"/>
                  </a:lnTo>
                  <a:lnTo>
                    <a:pt x="315890" y="111391"/>
                  </a:lnTo>
                  <a:lnTo>
                    <a:pt x="308065" y="100153"/>
                  </a:lnTo>
                  <a:lnTo>
                    <a:pt x="306095" y="88676"/>
                  </a:lnTo>
                  <a:lnTo>
                    <a:pt x="309092" y="77682"/>
                  </a:lnTo>
                  <a:lnTo>
                    <a:pt x="316169" y="67894"/>
                  </a:lnTo>
                  <a:lnTo>
                    <a:pt x="333390" y="50444"/>
                  </a:lnTo>
                  <a:lnTo>
                    <a:pt x="339436" y="41668"/>
                  </a:lnTo>
                  <a:lnTo>
                    <a:pt x="342033" y="31640"/>
                  </a:lnTo>
                  <a:lnTo>
                    <a:pt x="341106" y="21324"/>
                  </a:lnTo>
                  <a:lnTo>
                    <a:pt x="336578" y="11684"/>
                  </a:lnTo>
                  <a:lnTo>
                    <a:pt x="328336" y="0"/>
                  </a:lnTo>
                  <a:lnTo>
                    <a:pt x="307546" y="21082"/>
                  </a:lnTo>
                  <a:lnTo>
                    <a:pt x="279707" y="49339"/>
                  </a:lnTo>
                  <a:lnTo>
                    <a:pt x="268533" y="64220"/>
                  </a:lnTo>
                  <a:lnTo>
                    <a:pt x="261902" y="80940"/>
                  </a:lnTo>
                  <a:lnTo>
                    <a:pt x="259805" y="98559"/>
                  </a:lnTo>
                  <a:lnTo>
                    <a:pt x="262232" y="116141"/>
                  </a:lnTo>
                  <a:lnTo>
                    <a:pt x="263871" y="122212"/>
                  </a:lnTo>
                  <a:lnTo>
                    <a:pt x="262423" y="128676"/>
                  </a:lnTo>
                  <a:lnTo>
                    <a:pt x="258079" y="133210"/>
                  </a:lnTo>
                  <a:lnTo>
                    <a:pt x="102263" y="289026"/>
                  </a:lnTo>
                  <a:lnTo>
                    <a:pt x="81438" y="283037"/>
                  </a:lnTo>
                  <a:lnTo>
                    <a:pt x="59942" y="283444"/>
                  </a:lnTo>
                  <a:lnTo>
                    <a:pt x="39325" y="290262"/>
                  </a:lnTo>
                  <a:lnTo>
                    <a:pt x="21135" y="303504"/>
                  </a:lnTo>
                  <a:lnTo>
                    <a:pt x="5283" y="327367"/>
                  </a:lnTo>
                  <a:lnTo>
                    <a:pt x="0" y="354515"/>
                  </a:lnTo>
                  <a:lnTo>
                    <a:pt x="5283" y="381666"/>
                  </a:lnTo>
                  <a:lnTo>
                    <a:pt x="21135" y="405536"/>
                  </a:lnTo>
                  <a:lnTo>
                    <a:pt x="45000" y="421388"/>
                  </a:lnTo>
                  <a:lnTo>
                    <a:pt x="72151" y="426672"/>
                  </a:lnTo>
                  <a:lnTo>
                    <a:pt x="99302" y="421388"/>
                  </a:lnTo>
                  <a:lnTo>
                    <a:pt x="123167" y="405536"/>
                  </a:lnTo>
                  <a:lnTo>
                    <a:pt x="136210" y="387743"/>
                  </a:lnTo>
                  <a:lnTo>
                    <a:pt x="143092" y="367588"/>
                  </a:lnTo>
                  <a:lnTo>
                    <a:pt x="143818" y="346529"/>
                  </a:lnTo>
                  <a:lnTo>
                    <a:pt x="138395" y="326021"/>
                  </a:lnTo>
                  <a:close/>
                </a:path>
              </a:pathLst>
            </a:custGeom>
            <a:ln w="8445">
              <a:solidFill>
                <a:srgbClr val="614D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642159" y="507676"/>
              <a:ext cx="348615" cy="245745"/>
            </a:xfrm>
            <a:custGeom>
              <a:avLst/>
              <a:gdLst/>
              <a:ahLst/>
              <a:cxnLst/>
              <a:rect l="l" t="t" r="r" b="b"/>
              <a:pathLst>
                <a:path w="348615" h="245745">
                  <a:moveTo>
                    <a:pt x="0" y="245579"/>
                  </a:moveTo>
                  <a:lnTo>
                    <a:pt x="0" y="0"/>
                  </a:lnTo>
                  <a:lnTo>
                    <a:pt x="348500" y="0"/>
                  </a:lnTo>
                </a:path>
              </a:pathLst>
            </a:custGeom>
            <a:ln w="84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42154" y="834185"/>
              <a:ext cx="20955" cy="34925"/>
            </a:xfrm>
            <a:custGeom>
              <a:avLst/>
              <a:gdLst/>
              <a:ahLst/>
              <a:cxnLst/>
              <a:rect l="l" t="t" r="r" b="b"/>
              <a:pathLst>
                <a:path w="20954" h="34925">
                  <a:moveTo>
                    <a:pt x="20866" y="34772"/>
                  </a:moveTo>
                  <a:lnTo>
                    <a:pt x="0" y="34772"/>
                  </a:lnTo>
                  <a:lnTo>
                    <a:pt x="0" y="0"/>
                  </a:lnTo>
                </a:path>
              </a:pathLst>
            </a:custGeom>
            <a:ln w="84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926370" y="868958"/>
              <a:ext cx="35560" cy="0"/>
            </a:xfrm>
            <a:custGeom>
              <a:avLst/>
              <a:gdLst/>
              <a:ahLst/>
              <a:cxnLst/>
              <a:rect l="l" t="t" r="r" b="b"/>
              <a:pathLst>
                <a:path w="35559">
                  <a:moveTo>
                    <a:pt x="35559" y="0"/>
                  </a:moveTo>
                  <a:lnTo>
                    <a:pt x="0" y="0"/>
                  </a:lnTo>
                </a:path>
              </a:pathLst>
            </a:custGeom>
            <a:ln w="84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993156" y="637548"/>
              <a:ext cx="76835" cy="231775"/>
            </a:xfrm>
            <a:custGeom>
              <a:avLst/>
              <a:gdLst/>
              <a:ahLst/>
              <a:cxnLst/>
              <a:rect l="l" t="t" r="r" b="b"/>
              <a:pathLst>
                <a:path w="76834" h="231775">
                  <a:moveTo>
                    <a:pt x="76326" y="0"/>
                  </a:moveTo>
                  <a:lnTo>
                    <a:pt x="76326" y="231406"/>
                  </a:lnTo>
                  <a:lnTo>
                    <a:pt x="0" y="231406"/>
                  </a:lnTo>
                </a:path>
              </a:pathLst>
            </a:custGeom>
            <a:ln w="84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642159" y="565911"/>
              <a:ext cx="319405" cy="0"/>
            </a:xfrm>
            <a:custGeom>
              <a:avLst/>
              <a:gdLst/>
              <a:ahLst/>
              <a:cxnLst/>
              <a:rect l="l" t="t" r="r" b="b"/>
              <a:pathLst>
                <a:path w="319404">
                  <a:moveTo>
                    <a:pt x="0" y="0"/>
                  </a:moveTo>
                  <a:lnTo>
                    <a:pt x="318909" y="0"/>
                  </a:lnTo>
                </a:path>
              </a:pathLst>
            </a:custGeom>
            <a:ln w="84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667242" y="527671"/>
              <a:ext cx="95885" cy="16510"/>
            </a:xfrm>
            <a:custGeom>
              <a:avLst/>
              <a:gdLst/>
              <a:ahLst/>
              <a:cxnLst/>
              <a:rect l="l" t="t" r="r" b="b"/>
              <a:pathLst>
                <a:path w="95884" h="16509">
                  <a:moveTo>
                    <a:pt x="16484" y="3695"/>
                  </a:moveTo>
                  <a:lnTo>
                    <a:pt x="12788" y="0"/>
                  </a:lnTo>
                  <a:lnTo>
                    <a:pt x="3683" y="0"/>
                  </a:lnTo>
                  <a:lnTo>
                    <a:pt x="0" y="3695"/>
                  </a:lnTo>
                  <a:lnTo>
                    <a:pt x="0" y="12788"/>
                  </a:lnTo>
                  <a:lnTo>
                    <a:pt x="3683" y="16471"/>
                  </a:lnTo>
                  <a:lnTo>
                    <a:pt x="12788" y="16471"/>
                  </a:lnTo>
                  <a:lnTo>
                    <a:pt x="16484" y="12788"/>
                  </a:lnTo>
                  <a:lnTo>
                    <a:pt x="16484" y="8242"/>
                  </a:lnTo>
                  <a:lnTo>
                    <a:pt x="16484" y="3695"/>
                  </a:lnTo>
                  <a:close/>
                </a:path>
                <a:path w="95884" h="16509">
                  <a:moveTo>
                    <a:pt x="55943" y="3695"/>
                  </a:moveTo>
                  <a:lnTo>
                    <a:pt x="52260" y="0"/>
                  </a:lnTo>
                  <a:lnTo>
                    <a:pt x="43154" y="0"/>
                  </a:lnTo>
                  <a:lnTo>
                    <a:pt x="39471" y="3695"/>
                  </a:lnTo>
                  <a:lnTo>
                    <a:pt x="39471" y="12788"/>
                  </a:lnTo>
                  <a:lnTo>
                    <a:pt x="43154" y="16471"/>
                  </a:lnTo>
                  <a:lnTo>
                    <a:pt x="52260" y="16471"/>
                  </a:lnTo>
                  <a:lnTo>
                    <a:pt x="55943" y="12788"/>
                  </a:lnTo>
                  <a:lnTo>
                    <a:pt x="55943" y="8242"/>
                  </a:lnTo>
                  <a:lnTo>
                    <a:pt x="55943" y="3695"/>
                  </a:lnTo>
                  <a:close/>
                </a:path>
                <a:path w="95884" h="16509">
                  <a:moveTo>
                    <a:pt x="95427" y="3695"/>
                  </a:moveTo>
                  <a:lnTo>
                    <a:pt x="91732" y="0"/>
                  </a:lnTo>
                  <a:lnTo>
                    <a:pt x="82638" y="0"/>
                  </a:lnTo>
                  <a:lnTo>
                    <a:pt x="78943" y="3695"/>
                  </a:lnTo>
                  <a:lnTo>
                    <a:pt x="78943" y="12788"/>
                  </a:lnTo>
                  <a:lnTo>
                    <a:pt x="82638" y="16471"/>
                  </a:lnTo>
                  <a:lnTo>
                    <a:pt x="91732" y="16471"/>
                  </a:lnTo>
                  <a:lnTo>
                    <a:pt x="95427" y="12788"/>
                  </a:lnTo>
                  <a:lnTo>
                    <a:pt x="95427" y="8242"/>
                  </a:lnTo>
                  <a:lnTo>
                    <a:pt x="95427" y="3695"/>
                  </a:lnTo>
                  <a:close/>
                </a:path>
              </a:pathLst>
            </a:custGeom>
            <a:solidFill>
              <a:srgbClr val="313E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" name="object 4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51200" y="7038628"/>
            <a:ext cx="674221" cy="229781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568627" y="7037666"/>
            <a:ext cx="495934" cy="292735"/>
            <a:chOff x="568627" y="7037666"/>
            <a:chExt cx="495934" cy="292735"/>
          </a:xfrm>
        </p:grpSpPr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556641" y="1768110"/>
            <a:ext cx="8121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Intended</a:t>
            </a:r>
            <a:r>
              <a:rPr sz="1000" b="1" spc="-7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15" dirty="0">
                <a:solidFill>
                  <a:srgbClr val="232F3E"/>
                </a:solidFill>
                <a:latin typeface="Trebuchet MS"/>
                <a:cs typeface="Trebuchet MS"/>
              </a:rPr>
              <a:t>for: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558800" y="2355104"/>
            <a:ext cx="4299585" cy="2172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Abilities</a:t>
            </a:r>
            <a:r>
              <a:rPr sz="1000" b="1" spc="-4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validated: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rebuchet MS"/>
              <a:cs typeface="Trebuchet MS"/>
            </a:endParaRPr>
          </a:p>
          <a:p>
            <a:pPr marL="254000" marR="5080" indent="-152400">
              <a:lnSpc>
                <a:spcPct val="125000"/>
              </a:lnSpc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Implement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120" dirty="0">
                <a:solidFill>
                  <a:srgbClr val="515A64"/>
                </a:solidFill>
                <a:latin typeface="Century Gothic"/>
                <a:cs typeface="Century Gothic"/>
              </a:rPr>
              <a:t>manage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continuous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delivery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systems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methodologies 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on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endParaRPr sz="1000">
              <a:latin typeface="Century Gothic"/>
              <a:cs typeface="Century Gothic"/>
            </a:endParaRPr>
          </a:p>
          <a:p>
            <a:pPr marL="254000" marR="137795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Implement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automate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security controls,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governance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processes,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compliance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validation</a:t>
            </a:r>
            <a:endParaRPr sz="1000">
              <a:latin typeface="Century Gothic"/>
              <a:cs typeface="Century Gothic"/>
            </a:endParaRPr>
          </a:p>
          <a:p>
            <a:pPr marL="254000" marR="10795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Implement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systems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that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are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highly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available, scalable,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self-healing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in 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AWS</a:t>
            </a:r>
            <a:r>
              <a:rPr sz="1000" spc="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Cloud</a:t>
            </a:r>
            <a:endParaRPr sz="1000">
              <a:latin typeface="Century Gothic"/>
              <a:cs typeface="Century Gothic"/>
            </a:endParaRPr>
          </a:p>
          <a:p>
            <a:pPr marL="2540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Define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deploy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monitoring,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metrics,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logging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systems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on</a:t>
            </a:r>
            <a:r>
              <a:rPr sz="1000" spc="10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endParaRPr sz="1000">
              <a:latin typeface="Century Gothic"/>
              <a:cs typeface="Century Gothic"/>
            </a:endParaRPr>
          </a:p>
          <a:p>
            <a:pPr marL="2540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Design,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manage,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maintain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tools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automate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operational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processes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194300" y="2355082"/>
            <a:ext cx="4173220" cy="1791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Recommended </a:t>
            </a:r>
            <a:r>
              <a:rPr sz="1000" b="1" spc="15" dirty="0">
                <a:solidFill>
                  <a:srgbClr val="232F3E"/>
                </a:solidFill>
                <a:latin typeface="Trebuchet MS"/>
                <a:cs typeface="Trebuchet MS"/>
              </a:rPr>
              <a:t>knowledge </a:t>
            </a:r>
            <a:r>
              <a:rPr sz="1000" b="1" spc="20" dirty="0">
                <a:solidFill>
                  <a:srgbClr val="232F3E"/>
                </a:solidFill>
                <a:latin typeface="Trebuchet MS"/>
                <a:cs typeface="Trebuchet MS"/>
              </a:rPr>
              <a:t>and</a:t>
            </a:r>
            <a:r>
              <a:rPr sz="1000" b="1" spc="-1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232F3E"/>
                </a:solidFill>
                <a:latin typeface="Trebuchet MS"/>
                <a:cs typeface="Trebuchet MS"/>
              </a:rPr>
              <a:t>experience: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Trebuchet MS"/>
              <a:cs typeface="Trebuchet MS"/>
            </a:endParaRPr>
          </a:p>
          <a:p>
            <a:pPr marL="254000" indent="-153035">
              <a:lnSpc>
                <a:spcPct val="100000"/>
              </a:lnSpc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Experience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with:</a:t>
            </a:r>
            <a:endParaRPr sz="1000">
              <a:latin typeface="Century Gothic"/>
              <a:cs typeface="Century Gothic"/>
            </a:endParaRPr>
          </a:p>
          <a:p>
            <a:pPr marL="495300" lvl="1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5300" algn="l"/>
              </a:tabLst>
            </a:pP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Developing </a:t>
            </a:r>
            <a:r>
              <a:rPr sz="1000" spc="-140" dirty="0">
                <a:solidFill>
                  <a:srgbClr val="515A64"/>
                </a:solidFill>
                <a:latin typeface="Century Gothic"/>
                <a:cs typeface="Century Gothic"/>
              </a:rPr>
              <a:t>code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at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least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one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high-level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programming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language</a:t>
            </a:r>
            <a:endParaRPr sz="1000">
              <a:latin typeface="Century Gothic"/>
              <a:cs typeface="Century Gothic"/>
            </a:endParaRPr>
          </a:p>
          <a:p>
            <a:pPr marL="495300" lvl="1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5300" algn="l"/>
              </a:tabLst>
            </a:pP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Building highly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automated</a:t>
            </a:r>
            <a:r>
              <a:rPr sz="1000" spc="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infrastructures</a:t>
            </a:r>
            <a:endParaRPr sz="1000">
              <a:latin typeface="Century Gothic"/>
              <a:cs typeface="Century Gothic"/>
            </a:endParaRPr>
          </a:p>
          <a:p>
            <a:pPr marL="495300" lvl="1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5300" algn="l"/>
              </a:tabLst>
            </a:pP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Administering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operating</a:t>
            </a:r>
            <a:r>
              <a:rPr sz="1000" spc="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systems</a:t>
            </a:r>
            <a:endParaRPr sz="1000">
              <a:latin typeface="Century Gothic"/>
              <a:cs typeface="Century Gothic"/>
            </a:endParaRPr>
          </a:p>
          <a:p>
            <a:pPr marL="253365" marR="23495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Understanding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modern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development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operations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processes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methodologies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194300" y="5153803"/>
            <a:ext cx="39751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Learn</a:t>
            </a:r>
            <a:r>
              <a:rPr sz="1000" b="1" spc="-5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more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1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about</a:t>
            </a:r>
            <a:r>
              <a:rPr sz="1000" b="1" spc="-5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AWS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-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Certified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3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DevOps</a:t>
            </a:r>
            <a:r>
              <a:rPr sz="1000" b="1" spc="-5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Engineer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3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-</a:t>
            </a:r>
            <a:r>
              <a:rPr sz="1000" b="1" spc="-5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1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Professional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2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»</a:t>
            </a:r>
            <a:endParaRPr sz="1000">
              <a:latin typeface="Trebuchet MS"/>
              <a:cs typeface="Trebuchet MS"/>
            </a:endParaRPr>
          </a:p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5207000" y="4375562"/>
          <a:ext cx="4261484" cy="568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3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  <a:solidFill>
                      <a:srgbClr val="3DCA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Cost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  <a:solidFill>
                      <a:srgbClr val="3DCA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180</a:t>
                      </a:r>
                      <a:r>
                        <a:rPr sz="1000" spc="-2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000" spc="-3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minutes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300 </a:t>
                      </a:r>
                      <a:r>
                        <a:rPr sz="1000" spc="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USD </a:t>
                      </a:r>
                      <a:r>
                        <a:rPr sz="1000" spc="-8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(Practice </a:t>
                      </a:r>
                      <a:r>
                        <a:rPr sz="1000" spc="-9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exam: </a:t>
                      </a: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40</a:t>
                      </a:r>
                      <a:r>
                        <a:rPr sz="1000" spc="-12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000" spc="-2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USD)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558800" y="1137923"/>
            <a:ext cx="71462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AWS </a:t>
            </a:r>
            <a:r>
              <a:rPr spc="-140" dirty="0"/>
              <a:t>Certified </a:t>
            </a:r>
            <a:r>
              <a:rPr spc="-210" dirty="0"/>
              <a:t>DevOps </a:t>
            </a:r>
            <a:r>
              <a:rPr spc="-135" dirty="0"/>
              <a:t>Engineer </a:t>
            </a:r>
            <a:r>
              <a:rPr spc="130" dirty="0"/>
              <a:t>-</a:t>
            </a:r>
            <a:r>
              <a:rPr spc="440" dirty="0"/>
              <a:t> </a:t>
            </a:r>
            <a:r>
              <a:rPr spc="-85" dirty="0"/>
              <a:t>Professional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65451" y="0"/>
            <a:ext cx="7896859" cy="7772400"/>
            <a:chOff x="2165451" y="0"/>
            <a:chExt cx="7896859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5451" y="0"/>
              <a:ext cx="7892948" cy="7772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023803" y="5007692"/>
              <a:ext cx="896619" cy="1035685"/>
            </a:xfrm>
            <a:custGeom>
              <a:avLst/>
              <a:gdLst/>
              <a:ahLst/>
              <a:cxnLst/>
              <a:rect l="l" t="t" r="r" b="b"/>
              <a:pathLst>
                <a:path w="896620" h="1035685">
                  <a:moveTo>
                    <a:pt x="0" y="258775"/>
                  </a:moveTo>
                  <a:lnTo>
                    <a:pt x="0" y="776338"/>
                  </a:lnTo>
                  <a:lnTo>
                    <a:pt x="448221" y="1035113"/>
                  </a:lnTo>
                  <a:lnTo>
                    <a:pt x="896429" y="776338"/>
                  </a:lnTo>
                  <a:lnTo>
                    <a:pt x="896429" y="258775"/>
                  </a:lnTo>
                  <a:lnTo>
                    <a:pt x="448221" y="0"/>
                  </a:lnTo>
                  <a:lnTo>
                    <a:pt x="0" y="258775"/>
                  </a:lnTo>
                  <a:close/>
                </a:path>
              </a:pathLst>
            </a:custGeom>
            <a:ln w="70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6511" y="5149380"/>
              <a:ext cx="651014" cy="75175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46507" y="5149363"/>
              <a:ext cx="651510" cy="751840"/>
            </a:xfrm>
            <a:custGeom>
              <a:avLst/>
              <a:gdLst/>
              <a:ahLst/>
              <a:cxnLst/>
              <a:rect l="l" t="t" r="r" b="b"/>
              <a:pathLst>
                <a:path w="651510" h="751839">
                  <a:moveTo>
                    <a:pt x="0" y="187947"/>
                  </a:moveTo>
                  <a:lnTo>
                    <a:pt x="0" y="563816"/>
                  </a:lnTo>
                  <a:lnTo>
                    <a:pt x="325513" y="751763"/>
                  </a:lnTo>
                  <a:lnTo>
                    <a:pt x="651027" y="563816"/>
                  </a:lnTo>
                  <a:lnTo>
                    <a:pt x="651027" y="187947"/>
                  </a:lnTo>
                  <a:lnTo>
                    <a:pt x="325513" y="0"/>
                  </a:lnTo>
                  <a:lnTo>
                    <a:pt x="0" y="187947"/>
                  </a:lnTo>
                  <a:close/>
                </a:path>
              </a:pathLst>
            </a:custGeom>
            <a:ln w="70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2233" y="1089215"/>
              <a:ext cx="598703" cy="6912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82224" y="1089212"/>
              <a:ext cx="598805" cy="691515"/>
            </a:xfrm>
            <a:custGeom>
              <a:avLst/>
              <a:gdLst/>
              <a:ahLst/>
              <a:cxnLst/>
              <a:rect l="l" t="t" r="r" b="b"/>
              <a:pathLst>
                <a:path w="598804" h="691514">
                  <a:moveTo>
                    <a:pt x="0" y="172821"/>
                  </a:moveTo>
                  <a:lnTo>
                    <a:pt x="0" y="518477"/>
                  </a:lnTo>
                  <a:lnTo>
                    <a:pt x="299351" y="691311"/>
                  </a:lnTo>
                  <a:lnTo>
                    <a:pt x="598703" y="518477"/>
                  </a:lnTo>
                  <a:lnTo>
                    <a:pt x="598703" y="172821"/>
                  </a:lnTo>
                  <a:lnTo>
                    <a:pt x="299351" y="0"/>
                  </a:lnTo>
                  <a:lnTo>
                    <a:pt x="0" y="172821"/>
                  </a:lnTo>
                  <a:close/>
                </a:path>
              </a:pathLst>
            </a:custGeom>
            <a:ln w="70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4173" y="1183830"/>
              <a:ext cx="434822" cy="50206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64170" y="1183830"/>
              <a:ext cx="434975" cy="502284"/>
            </a:xfrm>
            <a:custGeom>
              <a:avLst/>
              <a:gdLst/>
              <a:ahLst/>
              <a:cxnLst/>
              <a:rect l="l" t="t" r="r" b="b"/>
              <a:pathLst>
                <a:path w="434975" h="502285">
                  <a:moveTo>
                    <a:pt x="0" y="125514"/>
                  </a:moveTo>
                  <a:lnTo>
                    <a:pt x="0" y="376542"/>
                  </a:lnTo>
                  <a:lnTo>
                    <a:pt x="217398" y="502069"/>
                  </a:lnTo>
                  <a:lnTo>
                    <a:pt x="434822" y="376542"/>
                  </a:lnTo>
                  <a:lnTo>
                    <a:pt x="434822" y="125514"/>
                  </a:lnTo>
                  <a:lnTo>
                    <a:pt x="217398" y="0"/>
                  </a:lnTo>
                  <a:lnTo>
                    <a:pt x="0" y="125514"/>
                  </a:lnTo>
                  <a:close/>
                </a:path>
              </a:pathLst>
            </a:custGeom>
            <a:ln w="70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20242" y="784865"/>
              <a:ext cx="5138420" cy="5974080"/>
            </a:xfrm>
            <a:custGeom>
              <a:avLst/>
              <a:gdLst/>
              <a:ahLst/>
              <a:cxnLst/>
              <a:rect l="l" t="t" r="r" b="b"/>
              <a:pathLst>
                <a:path w="5138420" h="5974080">
                  <a:moveTo>
                    <a:pt x="2586685" y="0"/>
                  </a:moveTo>
                  <a:lnTo>
                    <a:pt x="0" y="1493431"/>
                  </a:lnTo>
                  <a:lnTo>
                    <a:pt x="0" y="4480242"/>
                  </a:lnTo>
                  <a:lnTo>
                    <a:pt x="2586685" y="5973648"/>
                  </a:lnTo>
                  <a:lnTo>
                    <a:pt x="5138157" y="4500572"/>
                  </a:lnTo>
                  <a:lnTo>
                    <a:pt x="5138157" y="1473100"/>
                  </a:lnTo>
                  <a:lnTo>
                    <a:pt x="2586685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89276" y="4661636"/>
              <a:ext cx="2382232" cy="20968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11841" y="2200017"/>
              <a:ext cx="246557" cy="9801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20234" y="1836156"/>
              <a:ext cx="892213" cy="136145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20233" y="784859"/>
              <a:ext cx="5138166" cy="59736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20233" y="784859"/>
              <a:ext cx="5138166" cy="597364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920239" y="784868"/>
              <a:ext cx="5138420" cy="5974080"/>
            </a:xfrm>
            <a:custGeom>
              <a:avLst/>
              <a:gdLst/>
              <a:ahLst/>
              <a:cxnLst/>
              <a:rect l="l" t="t" r="r" b="b"/>
              <a:pathLst>
                <a:path w="5138420" h="5974080">
                  <a:moveTo>
                    <a:pt x="0" y="1493418"/>
                  </a:moveTo>
                  <a:lnTo>
                    <a:pt x="0" y="4480229"/>
                  </a:lnTo>
                  <a:lnTo>
                    <a:pt x="2586685" y="5973635"/>
                  </a:lnTo>
                  <a:lnTo>
                    <a:pt x="5138160" y="4500557"/>
                  </a:lnTo>
                </a:path>
                <a:path w="5138420" h="5974080">
                  <a:moveTo>
                    <a:pt x="5138160" y="1473090"/>
                  </a:moveTo>
                  <a:lnTo>
                    <a:pt x="2586685" y="0"/>
                  </a:lnTo>
                  <a:lnTo>
                    <a:pt x="0" y="1493418"/>
                  </a:lnTo>
                </a:path>
              </a:pathLst>
            </a:custGeom>
            <a:ln w="70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38535" y="1267862"/>
              <a:ext cx="4337050" cy="5008245"/>
            </a:xfrm>
            <a:custGeom>
              <a:avLst/>
              <a:gdLst/>
              <a:ahLst/>
              <a:cxnLst/>
              <a:rect l="l" t="t" r="r" b="b"/>
              <a:pathLst>
                <a:path w="4337050" h="5008245">
                  <a:moveTo>
                    <a:pt x="2168385" y="0"/>
                  </a:moveTo>
                  <a:lnTo>
                    <a:pt x="0" y="1251927"/>
                  </a:lnTo>
                  <a:lnTo>
                    <a:pt x="0" y="3755732"/>
                  </a:lnTo>
                  <a:lnTo>
                    <a:pt x="2168385" y="5007635"/>
                  </a:lnTo>
                  <a:lnTo>
                    <a:pt x="4336783" y="3755732"/>
                  </a:lnTo>
                  <a:lnTo>
                    <a:pt x="4336783" y="1251927"/>
                  </a:lnTo>
                  <a:lnTo>
                    <a:pt x="2168385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73335" y="2479946"/>
              <a:ext cx="201980" cy="84569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47165" y="4598708"/>
              <a:ext cx="1962443" cy="167679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38534" y="2175466"/>
              <a:ext cx="704837" cy="11070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38533" y="1267878"/>
              <a:ext cx="4336783" cy="500762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38534" y="1267878"/>
              <a:ext cx="4336783" cy="500764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817655" y="1842272"/>
              <a:ext cx="3378835" cy="3901440"/>
            </a:xfrm>
            <a:custGeom>
              <a:avLst/>
              <a:gdLst/>
              <a:ahLst/>
              <a:cxnLst/>
              <a:rect l="l" t="t" r="r" b="b"/>
              <a:pathLst>
                <a:path w="3378834" h="3901440">
                  <a:moveTo>
                    <a:pt x="1689265" y="0"/>
                  </a:moveTo>
                  <a:lnTo>
                    <a:pt x="0" y="975309"/>
                  </a:lnTo>
                  <a:lnTo>
                    <a:pt x="0" y="2925876"/>
                  </a:lnTo>
                  <a:lnTo>
                    <a:pt x="1689265" y="3901173"/>
                  </a:lnTo>
                  <a:lnTo>
                    <a:pt x="3378530" y="2925876"/>
                  </a:lnTo>
                  <a:lnTo>
                    <a:pt x="3378530" y="975309"/>
                  </a:lnTo>
                  <a:lnTo>
                    <a:pt x="1689265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17654" y="1842274"/>
              <a:ext cx="3378530" cy="390117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817654" y="4383109"/>
              <a:ext cx="685165" cy="736600"/>
            </a:xfrm>
            <a:custGeom>
              <a:avLst/>
              <a:gdLst/>
              <a:ahLst/>
              <a:cxnLst/>
              <a:rect l="l" t="t" r="r" b="b"/>
              <a:pathLst>
                <a:path w="685165" h="736600">
                  <a:moveTo>
                    <a:pt x="0" y="21401"/>
                  </a:moveTo>
                  <a:lnTo>
                    <a:pt x="21341" y="0"/>
                  </a:lnTo>
                  <a:lnTo>
                    <a:pt x="542993" y="137909"/>
                  </a:lnTo>
                  <a:lnTo>
                    <a:pt x="684763" y="660057"/>
                  </a:lnTo>
                  <a:lnTo>
                    <a:pt x="608616" y="736418"/>
                  </a:lnTo>
                </a:path>
              </a:pathLst>
            </a:custGeom>
            <a:ln w="131229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17654" y="1177074"/>
              <a:ext cx="3381578" cy="4572660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51200" y="7038628"/>
            <a:ext cx="674221" cy="229781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568627" y="7037666"/>
            <a:ext cx="495934" cy="292735"/>
            <a:chOff x="568627" y="7037666"/>
            <a:chExt cx="495934" cy="292735"/>
          </a:xfrm>
        </p:grpSpPr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553225" y="3075486"/>
            <a:ext cx="3224530" cy="126365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 marR="5080">
              <a:lnSpc>
                <a:spcPts val="4470"/>
              </a:lnSpc>
              <a:spcBef>
                <a:spcPts val="925"/>
              </a:spcBef>
            </a:pPr>
            <a:r>
              <a:rPr sz="4400" spc="-250" dirty="0"/>
              <a:t>Specialty  </a:t>
            </a:r>
            <a:r>
              <a:rPr sz="4400" spc="-1000" dirty="0"/>
              <a:t>C</a:t>
            </a:r>
            <a:r>
              <a:rPr sz="4400" spc="-270" dirty="0"/>
              <a:t>e</a:t>
            </a:r>
            <a:r>
              <a:rPr sz="4400" spc="-40" dirty="0"/>
              <a:t>r</a:t>
            </a:r>
            <a:r>
              <a:rPr sz="4400" spc="-130" dirty="0"/>
              <a:t>tifications</a:t>
            </a:r>
            <a:endParaRPr sz="440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63480" cy="2251710"/>
            <a:chOff x="0" y="0"/>
            <a:chExt cx="10063480" cy="2251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058400" cy="22463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70325" y="0"/>
              <a:ext cx="1073150" cy="469265"/>
            </a:xfrm>
            <a:custGeom>
              <a:avLst/>
              <a:gdLst/>
              <a:ahLst/>
              <a:cxnLst/>
              <a:rect l="l" t="t" r="r" b="b"/>
              <a:pathLst>
                <a:path w="1073150" h="469265">
                  <a:moveTo>
                    <a:pt x="0" y="0"/>
                  </a:moveTo>
                  <a:lnTo>
                    <a:pt x="714" y="169061"/>
                  </a:lnTo>
                  <a:lnTo>
                    <a:pt x="538092" y="468794"/>
                  </a:lnTo>
                  <a:lnTo>
                    <a:pt x="1072891" y="164743"/>
                  </a:lnTo>
                  <a:lnTo>
                    <a:pt x="1072195" y="0"/>
                  </a:lnTo>
                </a:path>
              </a:pathLst>
            </a:custGeom>
            <a:ln w="10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7081" y="0"/>
              <a:ext cx="779030" cy="3035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17090" y="0"/>
              <a:ext cx="779145" cy="303530"/>
            </a:xfrm>
            <a:custGeom>
              <a:avLst/>
              <a:gdLst/>
              <a:ahLst/>
              <a:cxnLst/>
              <a:rect l="l" t="t" r="r" b="b"/>
              <a:pathLst>
                <a:path w="779145" h="303530">
                  <a:moveTo>
                    <a:pt x="0" y="0"/>
                  </a:moveTo>
                  <a:lnTo>
                    <a:pt x="364" y="85825"/>
                  </a:lnTo>
                  <a:lnTo>
                    <a:pt x="390608" y="303503"/>
                  </a:lnTo>
                  <a:lnTo>
                    <a:pt x="779015" y="82688"/>
                  </a:lnTo>
                  <a:lnTo>
                    <a:pt x="778667" y="0"/>
                  </a:lnTo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7401" y="23583"/>
              <a:ext cx="534022" cy="60001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37411" y="23576"/>
              <a:ext cx="534035" cy="600075"/>
            </a:xfrm>
            <a:custGeom>
              <a:avLst/>
              <a:gdLst/>
              <a:ahLst/>
              <a:cxnLst/>
              <a:rect l="l" t="t" r="r" b="b"/>
              <a:pathLst>
                <a:path w="534034" h="600075">
                  <a:moveTo>
                    <a:pt x="0" y="151079"/>
                  </a:moveTo>
                  <a:lnTo>
                    <a:pt x="1276" y="451078"/>
                  </a:lnTo>
                  <a:lnTo>
                    <a:pt x="268278" y="600011"/>
                  </a:lnTo>
                  <a:lnTo>
                    <a:pt x="534018" y="448932"/>
                  </a:lnTo>
                  <a:lnTo>
                    <a:pt x="532742" y="148932"/>
                  </a:lnTo>
                  <a:lnTo>
                    <a:pt x="265726" y="0"/>
                  </a:lnTo>
                  <a:lnTo>
                    <a:pt x="0" y="151079"/>
                  </a:lnTo>
                  <a:close/>
                </a:path>
              </a:pathLst>
            </a:custGeom>
            <a:ln w="101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10503" y="105715"/>
              <a:ext cx="387819" cy="43573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310500" y="105706"/>
              <a:ext cx="387985" cy="436245"/>
            </a:xfrm>
            <a:custGeom>
              <a:avLst/>
              <a:gdLst/>
              <a:ahLst/>
              <a:cxnLst/>
              <a:rect l="l" t="t" r="r" b="b"/>
              <a:pathLst>
                <a:path w="387984" h="436245">
                  <a:moveTo>
                    <a:pt x="0" y="109715"/>
                  </a:moveTo>
                  <a:lnTo>
                    <a:pt x="924" y="327596"/>
                  </a:lnTo>
                  <a:lnTo>
                    <a:pt x="194841" y="435749"/>
                  </a:lnTo>
                  <a:lnTo>
                    <a:pt x="387821" y="326034"/>
                  </a:lnTo>
                  <a:lnTo>
                    <a:pt x="386910" y="108153"/>
                  </a:lnTo>
                  <a:lnTo>
                    <a:pt x="192992" y="0"/>
                  </a:lnTo>
                  <a:lnTo>
                    <a:pt x="0" y="109715"/>
                  </a:lnTo>
                  <a:close/>
                </a:path>
              </a:pathLst>
            </a:custGeom>
            <a:ln w="101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70896" y="0"/>
              <a:ext cx="1987550" cy="1837055"/>
            </a:xfrm>
            <a:custGeom>
              <a:avLst/>
              <a:gdLst/>
              <a:ahLst/>
              <a:cxnLst/>
              <a:rect l="l" t="t" r="r" b="b"/>
              <a:pathLst>
                <a:path w="1987550" h="1837055">
                  <a:moveTo>
                    <a:pt x="1028193" y="1836620"/>
                  </a:moveTo>
                  <a:lnTo>
                    <a:pt x="4856" y="1265843"/>
                  </a:lnTo>
                  <a:lnTo>
                    <a:pt x="0" y="116049"/>
                  </a:lnTo>
                  <a:lnTo>
                    <a:pt x="204127" y="0"/>
                  </a:lnTo>
                  <a:lnTo>
                    <a:pt x="1848462" y="0"/>
                  </a:lnTo>
                  <a:lnTo>
                    <a:pt x="1987503" y="77553"/>
                  </a:lnTo>
                  <a:lnTo>
                    <a:pt x="1987503" y="1291245"/>
                  </a:lnTo>
                  <a:lnTo>
                    <a:pt x="1028193" y="183662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1592" y="78551"/>
              <a:ext cx="56807" cy="2568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77817" y="1029398"/>
              <a:ext cx="939739" cy="8072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70887" y="0"/>
              <a:ext cx="352183" cy="4699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73216" y="0"/>
              <a:ext cx="1985183" cy="183662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70888" y="0"/>
              <a:ext cx="1987512" cy="183662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070889" y="0"/>
              <a:ext cx="1987550" cy="1837055"/>
            </a:xfrm>
            <a:custGeom>
              <a:avLst/>
              <a:gdLst/>
              <a:ahLst/>
              <a:cxnLst/>
              <a:rect l="l" t="t" r="r" b="b"/>
              <a:pathLst>
                <a:path w="1987550" h="1837055">
                  <a:moveTo>
                    <a:pt x="0" y="116054"/>
                  </a:moveTo>
                  <a:lnTo>
                    <a:pt x="4869" y="1265835"/>
                  </a:lnTo>
                  <a:lnTo>
                    <a:pt x="1028206" y="1836624"/>
                  </a:lnTo>
                  <a:lnTo>
                    <a:pt x="1987510" y="1291253"/>
                  </a:lnTo>
                </a:path>
                <a:path w="1987550" h="1837055">
                  <a:moveTo>
                    <a:pt x="1987510" y="77554"/>
                  </a:moveTo>
                  <a:lnTo>
                    <a:pt x="1848467" y="0"/>
                  </a:lnTo>
                </a:path>
                <a:path w="1987550" h="1837055">
                  <a:moveTo>
                    <a:pt x="204138" y="0"/>
                  </a:moveTo>
                  <a:lnTo>
                    <a:pt x="0" y="116054"/>
                  </a:lnTo>
                </a:path>
              </a:pathLst>
            </a:custGeom>
            <a:ln w="101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57006" y="0"/>
              <a:ext cx="1674495" cy="1628139"/>
            </a:xfrm>
            <a:custGeom>
              <a:avLst/>
              <a:gdLst/>
              <a:ahLst/>
              <a:cxnLst/>
              <a:rect l="l" t="t" r="r" b="b"/>
              <a:pathLst>
                <a:path w="1674495" h="1628139">
                  <a:moveTo>
                    <a:pt x="841215" y="1627518"/>
                  </a:moveTo>
                  <a:lnTo>
                    <a:pt x="3971" y="1160539"/>
                  </a:lnTo>
                  <a:lnTo>
                    <a:pt x="0" y="219862"/>
                  </a:lnTo>
                  <a:lnTo>
                    <a:pt x="386718" y="0"/>
                  </a:lnTo>
                  <a:lnTo>
                    <a:pt x="1288339" y="0"/>
                  </a:lnTo>
                  <a:lnTo>
                    <a:pt x="1670452" y="213144"/>
                  </a:lnTo>
                  <a:lnTo>
                    <a:pt x="1674436" y="1153808"/>
                  </a:lnTo>
                  <a:lnTo>
                    <a:pt x="841215" y="1627518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49814" y="198273"/>
              <a:ext cx="78935" cy="3176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89036" y="997546"/>
              <a:ext cx="755623" cy="6299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57006" y="89572"/>
              <a:ext cx="271576" cy="416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58917" y="0"/>
              <a:ext cx="1672546" cy="162751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57006" y="0"/>
              <a:ext cx="1674457" cy="162751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447793" y="5"/>
              <a:ext cx="1293495" cy="1413510"/>
            </a:xfrm>
            <a:custGeom>
              <a:avLst/>
              <a:gdLst/>
              <a:ahLst/>
              <a:cxnLst/>
              <a:rect l="l" t="t" r="r" b="b"/>
              <a:pathLst>
                <a:path w="1293495" h="1413510">
                  <a:moveTo>
                    <a:pt x="649498" y="1413141"/>
                  </a:moveTo>
                  <a:lnTo>
                    <a:pt x="3072" y="1052588"/>
                  </a:lnTo>
                  <a:lnTo>
                    <a:pt x="0" y="326262"/>
                  </a:lnTo>
                  <a:lnTo>
                    <a:pt x="573900" y="0"/>
                  </a:lnTo>
                  <a:lnTo>
                    <a:pt x="714120" y="0"/>
                  </a:lnTo>
                  <a:lnTo>
                    <a:pt x="1289792" y="321081"/>
                  </a:lnTo>
                  <a:lnTo>
                    <a:pt x="1292891" y="1047381"/>
                  </a:lnTo>
                  <a:lnTo>
                    <a:pt x="649498" y="1413141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47798" y="0"/>
              <a:ext cx="1292872" cy="141315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450299" y="909179"/>
              <a:ext cx="262890" cy="273685"/>
            </a:xfrm>
            <a:custGeom>
              <a:avLst/>
              <a:gdLst/>
              <a:ahLst/>
              <a:cxnLst/>
              <a:rect l="l" t="t" r="r" b="b"/>
              <a:pathLst>
                <a:path w="262890" h="273684">
                  <a:moveTo>
                    <a:pt x="0" y="7998"/>
                  </a:moveTo>
                  <a:lnTo>
                    <a:pt x="8109" y="0"/>
                  </a:lnTo>
                  <a:lnTo>
                    <a:pt x="207469" y="50546"/>
                  </a:lnTo>
                  <a:lnTo>
                    <a:pt x="262417" y="244754"/>
                  </a:lnTo>
                  <a:lnTo>
                    <a:pt x="233462" y="273310"/>
                  </a:lnTo>
                </a:path>
              </a:pathLst>
            </a:custGeom>
            <a:ln w="89900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47797" y="0"/>
              <a:ext cx="1292873" cy="141315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673365" y="206530"/>
              <a:ext cx="849630" cy="954405"/>
            </a:xfrm>
            <a:custGeom>
              <a:avLst/>
              <a:gdLst/>
              <a:ahLst/>
              <a:cxnLst/>
              <a:rect l="l" t="t" r="r" b="b"/>
              <a:pathLst>
                <a:path w="849629" h="954405">
                  <a:moveTo>
                    <a:pt x="426532" y="953922"/>
                  </a:moveTo>
                  <a:lnTo>
                    <a:pt x="2018" y="717156"/>
                  </a:lnTo>
                  <a:lnTo>
                    <a:pt x="0" y="240182"/>
                  </a:lnTo>
                  <a:lnTo>
                    <a:pt x="422482" y="0"/>
                  </a:lnTo>
                  <a:lnTo>
                    <a:pt x="846997" y="236766"/>
                  </a:lnTo>
                  <a:lnTo>
                    <a:pt x="849015" y="713740"/>
                  </a:lnTo>
                  <a:lnTo>
                    <a:pt x="426532" y="9539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651839" y="185333"/>
              <a:ext cx="892810" cy="1003300"/>
            </a:xfrm>
            <a:custGeom>
              <a:avLst/>
              <a:gdLst/>
              <a:ahLst/>
              <a:cxnLst/>
              <a:rect l="l" t="t" r="r" b="b"/>
              <a:pathLst>
                <a:path w="892809" h="1003300">
                  <a:moveTo>
                    <a:pt x="448433" y="1002957"/>
                  </a:moveTo>
                  <a:lnTo>
                    <a:pt x="2122" y="754011"/>
                  </a:lnTo>
                  <a:lnTo>
                    <a:pt x="0" y="252539"/>
                  </a:lnTo>
                  <a:lnTo>
                    <a:pt x="444201" y="0"/>
                  </a:lnTo>
                  <a:lnTo>
                    <a:pt x="539194" y="52984"/>
                  </a:lnTo>
                  <a:lnTo>
                    <a:pt x="444422" y="52984"/>
                  </a:lnTo>
                  <a:lnTo>
                    <a:pt x="47161" y="278841"/>
                  </a:lnTo>
                  <a:lnTo>
                    <a:pt x="49062" y="727328"/>
                  </a:lnTo>
                  <a:lnTo>
                    <a:pt x="448224" y="949985"/>
                  </a:lnTo>
                  <a:lnTo>
                    <a:pt x="541609" y="949985"/>
                  </a:lnTo>
                  <a:lnTo>
                    <a:pt x="448433" y="1002957"/>
                  </a:lnTo>
                  <a:close/>
                </a:path>
                <a:path w="892809" h="1003300">
                  <a:moveTo>
                    <a:pt x="541609" y="949985"/>
                  </a:moveTo>
                  <a:lnTo>
                    <a:pt x="448224" y="949985"/>
                  </a:lnTo>
                  <a:lnTo>
                    <a:pt x="845486" y="724128"/>
                  </a:lnTo>
                  <a:lnTo>
                    <a:pt x="843572" y="275640"/>
                  </a:lnTo>
                  <a:lnTo>
                    <a:pt x="444422" y="52984"/>
                  </a:lnTo>
                  <a:lnTo>
                    <a:pt x="539194" y="52984"/>
                  </a:lnTo>
                  <a:lnTo>
                    <a:pt x="890525" y="248945"/>
                  </a:lnTo>
                  <a:lnTo>
                    <a:pt x="892647" y="750417"/>
                  </a:lnTo>
                  <a:lnTo>
                    <a:pt x="541609" y="949985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849982" y="410877"/>
              <a:ext cx="532130" cy="518795"/>
            </a:xfrm>
            <a:custGeom>
              <a:avLst/>
              <a:gdLst/>
              <a:ahLst/>
              <a:cxnLst/>
              <a:rect l="l" t="t" r="r" b="b"/>
              <a:pathLst>
                <a:path w="532129" h="518794">
                  <a:moveTo>
                    <a:pt x="531687" y="259295"/>
                  </a:moveTo>
                  <a:lnTo>
                    <a:pt x="527404" y="305904"/>
                  </a:lnTo>
                  <a:lnTo>
                    <a:pt x="515055" y="349772"/>
                  </a:lnTo>
                  <a:lnTo>
                    <a:pt x="495392" y="390167"/>
                  </a:lnTo>
                  <a:lnTo>
                    <a:pt x="469164" y="426356"/>
                  </a:lnTo>
                  <a:lnTo>
                    <a:pt x="437123" y="457608"/>
                  </a:lnTo>
                  <a:lnTo>
                    <a:pt x="400020" y="483190"/>
                  </a:lnTo>
                  <a:lnTo>
                    <a:pt x="358605" y="502369"/>
                  </a:lnTo>
                  <a:lnTo>
                    <a:pt x="313629" y="514414"/>
                  </a:lnTo>
                  <a:lnTo>
                    <a:pt x="265843" y="518591"/>
                  </a:lnTo>
                  <a:lnTo>
                    <a:pt x="218058" y="514414"/>
                  </a:lnTo>
                  <a:lnTo>
                    <a:pt x="173082" y="502369"/>
                  </a:lnTo>
                  <a:lnTo>
                    <a:pt x="131667" y="483190"/>
                  </a:lnTo>
                  <a:lnTo>
                    <a:pt x="94564" y="457608"/>
                  </a:lnTo>
                  <a:lnTo>
                    <a:pt x="62523" y="426356"/>
                  </a:lnTo>
                  <a:lnTo>
                    <a:pt x="36295" y="390167"/>
                  </a:lnTo>
                  <a:lnTo>
                    <a:pt x="16631" y="349772"/>
                  </a:lnTo>
                  <a:lnTo>
                    <a:pt x="4283" y="305904"/>
                  </a:lnTo>
                  <a:lnTo>
                    <a:pt x="0" y="259295"/>
                  </a:lnTo>
                  <a:lnTo>
                    <a:pt x="4283" y="212687"/>
                  </a:lnTo>
                  <a:lnTo>
                    <a:pt x="16631" y="168819"/>
                  </a:lnTo>
                  <a:lnTo>
                    <a:pt x="36295" y="128424"/>
                  </a:lnTo>
                  <a:lnTo>
                    <a:pt x="62523" y="92234"/>
                  </a:lnTo>
                  <a:lnTo>
                    <a:pt x="94564" y="60983"/>
                  </a:lnTo>
                  <a:lnTo>
                    <a:pt x="131667" y="35401"/>
                  </a:lnTo>
                  <a:lnTo>
                    <a:pt x="173082" y="16222"/>
                  </a:lnTo>
                  <a:lnTo>
                    <a:pt x="218058" y="4177"/>
                  </a:lnTo>
                  <a:lnTo>
                    <a:pt x="265843" y="0"/>
                  </a:lnTo>
                  <a:lnTo>
                    <a:pt x="313629" y="4177"/>
                  </a:lnTo>
                  <a:lnTo>
                    <a:pt x="358605" y="16222"/>
                  </a:lnTo>
                  <a:lnTo>
                    <a:pt x="400020" y="35401"/>
                  </a:lnTo>
                  <a:lnTo>
                    <a:pt x="437123" y="60983"/>
                  </a:lnTo>
                  <a:lnTo>
                    <a:pt x="469164" y="92234"/>
                  </a:lnTo>
                  <a:lnTo>
                    <a:pt x="495392" y="128424"/>
                  </a:lnTo>
                  <a:lnTo>
                    <a:pt x="515055" y="168819"/>
                  </a:lnTo>
                  <a:lnTo>
                    <a:pt x="527404" y="212687"/>
                  </a:lnTo>
                  <a:lnTo>
                    <a:pt x="531687" y="259295"/>
                  </a:lnTo>
                  <a:close/>
                </a:path>
              </a:pathLst>
            </a:custGeom>
            <a:ln w="953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959222" y="460640"/>
              <a:ext cx="289560" cy="440690"/>
            </a:xfrm>
            <a:custGeom>
              <a:avLst/>
              <a:gdLst/>
              <a:ahLst/>
              <a:cxnLst/>
              <a:rect l="l" t="t" r="r" b="b"/>
              <a:pathLst>
                <a:path w="289559" h="440690">
                  <a:moveTo>
                    <a:pt x="0" y="0"/>
                  </a:moveTo>
                  <a:lnTo>
                    <a:pt x="44029" y="11820"/>
                  </a:lnTo>
                  <a:lnTo>
                    <a:pt x="86339" y="28973"/>
                  </a:lnTo>
                  <a:lnTo>
                    <a:pt x="126362" y="51352"/>
                  </a:lnTo>
                  <a:lnTo>
                    <a:pt x="163532" y="78849"/>
                  </a:lnTo>
                  <a:lnTo>
                    <a:pt x="197281" y="111356"/>
                  </a:lnTo>
                  <a:lnTo>
                    <a:pt x="227042" y="148767"/>
                  </a:lnTo>
                  <a:lnTo>
                    <a:pt x="253946" y="194554"/>
                  </a:lnTo>
                  <a:lnTo>
                    <a:pt x="273199" y="242474"/>
                  </a:lnTo>
                  <a:lnTo>
                    <a:pt x="284953" y="291758"/>
                  </a:lnTo>
                  <a:lnTo>
                    <a:pt x="289360" y="341636"/>
                  </a:lnTo>
                  <a:lnTo>
                    <a:pt x="286572" y="391338"/>
                  </a:lnTo>
                  <a:lnTo>
                    <a:pt x="276742" y="440093"/>
                  </a:lnTo>
                </a:path>
              </a:pathLst>
            </a:custGeom>
            <a:ln w="958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933103" y="487517"/>
              <a:ext cx="371475" cy="370840"/>
            </a:xfrm>
            <a:custGeom>
              <a:avLst/>
              <a:gdLst/>
              <a:ahLst/>
              <a:cxnLst/>
              <a:rect l="l" t="t" r="r" b="b"/>
              <a:pathLst>
                <a:path w="371475" h="370840">
                  <a:moveTo>
                    <a:pt x="0" y="370636"/>
                  </a:moveTo>
                  <a:lnTo>
                    <a:pt x="883" y="326036"/>
                  </a:lnTo>
                  <a:lnTo>
                    <a:pt x="7446" y="282005"/>
                  </a:lnTo>
                  <a:lnTo>
                    <a:pt x="19578" y="239097"/>
                  </a:lnTo>
                  <a:lnTo>
                    <a:pt x="37169" y="197864"/>
                  </a:lnTo>
                  <a:lnTo>
                    <a:pt x="60110" y="158859"/>
                  </a:lnTo>
                  <a:lnTo>
                    <a:pt x="88290" y="122636"/>
                  </a:lnTo>
                  <a:lnTo>
                    <a:pt x="121601" y="89746"/>
                  </a:lnTo>
                  <a:lnTo>
                    <a:pt x="159933" y="60744"/>
                  </a:lnTo>
                  <a:lnTo>
                    <a:pt x="210117" y="33005"/>
                  </a:lnTo>
                  <a:lnTo>
                    <a:pt x="262728" y="13755"/>
                  </a:lnTo>
                  <a:lnTo>
                    <a:pt x="316809" y="2813"/>
                  </a:lnTo>
                  <a:lnTo>
                    <a:pt x="371402" y="0"/>
                  </a:lnTo>
                </a:path>
              </a:pathLst>
            </a:custGeom>
            <a:ln w="954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858823" y="603618"/>
              <a:ext cx="523240" cy="158115"/>
            </a:xfrm>
            <a:custGeom>
              <a:avLst/>
              <a:gdLst/>
              <a:ahLst/>
              <a:cxnLst/>
              <a:rect l="l" t="t" r="r" b="b"/>
              <a:pathLst>
                <a:path w="523240" h="158115">
                  <a:moveTo>
                    <a:pt x="522859" y="86118"/>
                  </a:moveTo>
                  <a:lnTo>
                    <a:pt x="481156" y="112797"/>
                  </a:lnTo>
                  <a:lnTo>
                    <a:pt x="436021" y="133731"/>
                  </a:lnTo>
                  <a:lnTo>
                    <a:pt x="388080" y="148510"/>
                  </a:lnTo>
                  <a:lnTo>
                    <a:pt x="337959" y="156721"/>
                  </a:lnTo>
                  <a:lnTo>
                    <a:pt x="286285" y="157951"/>
                  </a:lnTo>
                  <a:lnTo>
                    <a:pt x="233682" y="151790"/>
                  </a:lnTo>
                  <a:lnTo>
                    <a:pt x="185432" y="139312"/>
                  </a:lnTo>
                  <a:lnTo>
                    <a:pt x="140433" y="121028"/>
                  </a:lnTo>
                  <a:lnTo>
                    <a:pt x="99038" y="97445"/>
                  </a:lnTo>
                  <a:lnTo>
                    <a:pt x="61600" y="69073"/>
                  </a:lnTo>
                  <a:lnTo>
                    <a:pt x="28469" y="36422"/>
                  </a:lnTo>
                  <a:lnTo>
                    <a:pt x="0" y="0"/>
                  </a:lnTo>
                </a:path>
              </a:pathLst>
            </a:custGeom>
            <a:ln w="9443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5653" y="662718"/>
              <a:ext cx="182673" cy="17911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16861" y="657415"/>
              <a:ext cx="95968" cy="9455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53384" y="474615"/>
              <a:ext cx="124887" cy="122751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51200" y="7038628"/>
            <a:ext cx="674221" cy="229781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568627" y="7037666"/>
            <a:ext cx="495934" cy="292735"/>
            <a:chOff x="568627" y="7037666"/>
            <a:chExt cx="495934" cy="292735"/>
          </a:xfrm>
        </p:grpSpPr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556682" y="1768091"/>
            <a:ext cx="8121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Intended</a:t>
            </a:r>
            <a:r>
              <a:rPr sz="1000" b="1" spc="-7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15" dirty="0">
                <a:solidFill>
                  <a:srgbClr val="232F3E"/>
                </a:solidFill>
                <a:latin typeface="Trebuchet MS"/>
                <a:cs typeface="Trebuchet MS"/>
              </a:rPr>
              <a:t>for: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557825" y="2355085"/>
            <a:ext cx="4138929" cy="3550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Abilities</a:t>
            </a:r>
            <a:r>
              <a:rPr sz="1000" b="1" spc="-4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validated: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Trebuchet MS"/>
              <a:cs typeface="Trebuchet MS"/>
            </a:endParaRPr>
          </a:p>
          <a:p>
            <a:pPr marL="254000" indent="-153035">
              <a:lnSpc>
                <a:spcPct val="100000"/>
              </a:lnSpc>
              <a:buClr>
                <a:srgbClr val="3DCAC0"/>
              </a:buClr>
              <a:buChar char="•"/>
              <a:tabLst>
                <a:tab pos="254635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Design,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develop,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deploy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cloud-based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solutions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using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endParaRPr sz="1000">
              <a:latin typeface="Century Gothic"/>
              <a:cs typeface="Century Gothic"/>
            </a:endParaRPr>
          </a:p>
          <a:p>
            <a:pPr marL="254000" marR="530225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254635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Implement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core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services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according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basic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architecture 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best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practices</a:t>
            </a:r>
            <a:endParaRPr sz="1000">
              <a:latin typeface="Century Gothic"/>
              <a:cs typeface="Century Gothic"/>
            </a:endParaRPr>
          </a:p>
          <a:p>
            <a:pPr marL="254000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4635" algn="l"/>
              </a:tabLst>
            </a:pP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Design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maintain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network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architecture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all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r>
              <a:rPr sz="1000" spc="9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services</a:t>
            </a:r>
            <a:endParaRPr sz="1000">
              <a:latin typeface="Century Gothic"/>
              <a:cs typeface="Century Gothic"/>
            </a:endParaRPr>
          </a:p>
          <a:p>
            <a:pPr marL="254000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4635" algn="l"/>
              </a:tabLst>
            </a:pP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Leverage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tools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automate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networking</a:t>
            </a:r>
            <a:r>
              <a:rPr sz="1000" spc="-1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tasks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3DCAC0"/>
              </a:buClr>
              <a:buFont typeface="Century Gothic"/>
              <a:buChar char="•"/>
            </a:pPr>
            <a:endParaRPr sz="1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Recommended </a:t>
            </a:r>
            <a:r>
              <a:rPr sz="1000" b="1" spc="15" dirty="0">
                <a:solidFill>
                  <a:srgbClr val="232F3E"/>
                </a:solidFill>
                <a:latin typeface="Trebuchet MS"/>
                <a:cs typeface="Trebuchet MS"/>
              </a:rPr>
              <a:t>knowledge </a:t>
            </a:r>
            <a:r>
              <a:rPr sz="1000" b="1" spc="20" dirty="0">
                <a:solidFill>
                  <a:srgbClr val="232F3E"/>
                </a:solidFill>
                <a:latin typeface="Trebuchet MS"/>
                <a:cs typeface="Trebuchet MS"/>
              </a:rPr>
              <a:t>and</a:t>
            </a:r>
            <a:r>
              <a:rPr sz="1000" b="1" spc="-1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232F3E"/>
                </a:solidFill>
                <a:latin typeface="Trebuchet MS"/>
                <a:cs typeface="Trebuchet MS"/>
              </a:rPr>
              <a:t>experience: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rebuchet MS"/>
              <a:cs typeface="Trebuchet MS"/>
            </a:endParaRPr>
          </a:p>
          <a:p>
            <a:pPr marL="252729" marR="5080" indent="-152400">
              <a:lnSpc>
                <a:spcPct val="125000"/>
              </a:lnSpc>
              <a:spcBef>
                <a:spcPts val="5"/>
              </a:spcBef>
              <a:buClr>
                <a:srgbClr val="3DCAC0"/>
              </a:buClr>
              <a:buChar char="•"/>
              <a:tabLst>
                <a:tab pos="253365" algn="l"/>
              </a:tabLst>
            </a:pP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We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recommend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candidates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hold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an</a:t>
            </a:r>
            <a:r>
              <a:rPr sz="1000" spc="-110" dirty="0">
                <a:solidFill>
                  <a:srgbClr val="F8991D"/>
                </a:solidFill>
                <a:latin typeface="Century Gothic"/>
                <a:cs typeface="Century Gothic"/>
                <a:hlinkClick r:id="rId24"/>
              </a:rPr>
              <a:t>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4"/>
              </a:rPr>
              <a:t>AWS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4"/>
              </a:rPr>
              <a:t>Certified </a:t>
            </a:r>
            <a:r>
              <a:rPr sz="100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4"/>
              </a:rPr>
              <a:t>Cloud </a:t>
            </a: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4"/>
              </a:rPr>
              <a:t>Practitioner </a:t>
            </a:r>
            <a:r>
              <a:rPr sz="1000" spc="-15" dirty="0">
                <a:solidFill>
                  <a:srgbClr val="F8991D"/>
                </a:solidFill>
                <a:latin typeface="Century Gothic"/>
                <a:cs typeface="Century Gothic"/>
              </a:rPr>
              <a:t>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or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current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Associate-level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certification:</a:t>
            </a:r>
            <a:r>
              <a:rPr sz="1000" spc="-50" dirty="0">
                <a:solidFill>
                  <a:srgbClr val="F8991D"/>
                </a:solidFill>
                <a:latin typeface="Century Gothic"/>
                <a:cs typeface="Century Gothic"/>
                <a:hlinkClick r:id="rId25"/>
              </a:rPr>
              <a:t>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5"/>
              </a:rPr>
              <a:t>AWS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5"/>
              </a:rPr>
              <a:t>Certified </a:t>
            </a:r>
            <a:r>
              <a:rPr sz="100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5"/>
              </a:rPr>
              <a:t>Solutions </a:t>
            </a:r>
            <a:r>
              <a:rPr sz="1000" spc="10" dirty="0">
                <a:solidFill>
                  <a:srgbClr val="F8991D"/>
                </a:solidFill>
                <a:latin typeface="Century Gothic"/>
                <a:cs typeface="Century Gothic"/>
                <a:hlinkClick r:id="rId25"/>
              </a:rPr>
              <a:t> 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5"/>
              </a:rPr>
              <a:t>Architect </a:t>
            </a:r>
            <a:r>
              <a:rPr sz="1000" u="sng" spc="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5"/>
              </a:rPr>
              <a:t>- </a:t>
            </a:r>
            <a:r>
              <a:rPr sz="100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Tahoma"/>
                <a:cs typeface="Tahoma"/>
                <a:hlinkClick r:id="rId25"/>
              </a:rPr>
              <a:t>Associate</a:t>
            </a:r>
            <a:r>
              <a:rPr sz="1000" spc="5" dirty="0">
                <a:solidFill>
                  <a:srgbClr val="515A64"/>
                </a:solidFill>
                <a:latin typeface="Century Gothic"/>
                <a:cs typeface="Century Gothic"/>
              </a:rPr>
              <a:t>,</a:t>
            </a:r>
            <a:r>
              <a:rPr sz="1000" spc="5" dirty="0">
                <a:solidFill>
                  <a:srgbClr val="F8991D"/>
                </a:solidFill>
                <a:latin typeface="Century Gothic"/>
                <a:cs typeface="Century Gothic"/>
                <a:hlinkClick r:id="rId26"/>
              </a:rPr>
              <a:t>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6"/>
              </a:rPr>
              <a:t>AWS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6"/>
              </a:rPr>
              <a:t>Certified 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6"/>
              </a:rPr>
              <a:t>Developer </a:t>
            </a:r>
            <a:r>
              <a:rPr sz="1000" u="sng" spc="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6"/>
              </a:rPr>
              <a:t>- 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6"/>
              </a:rPr>
              <a:t>Associate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,</a:t>
            </a:r>
            <a:r>
              <a:rPr sz="1000" spc="-16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or</a:t>
            </a:r>
            <a:endParaRPr sz="1000">
              <a:latin typeface="Century Gothic"/>
              <a:cs typeface="Century Gothic"/>
            </a:endParaRPr>
          </a:p>
          <a:p>
            <a:pPr marL="252729">
              <a:lnSpc>
                <a:spcPct val="100000"/>
              </a:lnSpc>
              <a:spcBef>
                <a:spcPts val="300"/>
              </a:spcBef>
            </a:pP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7"/>
              </a:rPr>
              <a:t>AWS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7"/>
              </a:rPr>
              <a:t>Certified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7"/>
              </a:rPr>
              <a:t>SysOps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7"/>
              </a:rPr>
              <a:t>Administrator </a:t>
            </a:r>
            <a:r>
              <a:rPr sz="1000" u="sng" spc="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7"/>
              </a:rPr>
              <a:t>-</a:t>
            </a:r>
            <a:r>
              <a:rPr sz="100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7"/>
              </a:rPr>
              <a:t> 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7"/>
              </a:rPr>
              <a:t>Associate</a:t>
            </a:r>
            <a:endParaRPr sz="1000">
              <a:latin typeface="Century Gothic"/>
              <a:cs typeface="Century Gothic"/>
            </a:endParaRPr>
          </a:p>
          <a:p>
            <a:pPr marL="252729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3365" algn="l"/>
              </a:tabLst>
            </a:pPr>
            <a:r>
              <a:rPr sz="1000" spc="-125" dirty="0">
                <a:solidFill>
                  <a:srgbClr val="515A64"/>
                </a:solidFill>
                <a:latin typeface="Century Gothic"/>
                <a:cs typeface="Century Gothic"/>
              </a:rPr>
              <a:t>Advanced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knowledge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networking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concepts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</a:t>
            </a:r>
            <a:r>
              <a:rPr sz="1000" spc="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technologies</a:t>
            </a:r>
            <a:endParaRPr sz="1000">
              <a:latin typeface="Century Gothic"/>
              <a:cs typeface="Century Gothic"/>
            </a:endParaRPr>
          </a:p>
          <a:p>
            <a:pPr marL="252729" marR="640715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253365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At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least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five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years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hands-on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experience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architecting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implementing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network</a:t>
            </a:r>
            <a:r>
              <a:rPr sz="1000" spc="1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solutions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83241" y="2316985"/>
            <a:ext cx="4191635" cy="212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5080" indent="-152400">
              <a:lnSpc>
                <a:spcPct val="125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125" dirty="0">
                <a:solidFill>
                  <a:srgbClr val="515A64"/>
                </a:solidFill>
                <a:latin typeface="Century Gothic"/>
                <a:cs typeface="Century Gothic"/>
              </a:rPr>
              <a:t>Advanced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networking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architectures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interconnectivity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options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(e.g., </a:t>
            </a:r>
            <a:r>
              <a:rPr sz="1000" dirty="0">
                <a:solidFill>
                  <a:srgbClr val="515A64"/>
                </a:solidFill>
                <a:latin typeface="Century Gothic"/>
                <a:cs typeface="Century Gothic"/>
              </a:rPr>
              <a:t>IP 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VPN,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MPLS/VPLS)</a:t>
            </a:r>
            <a:endParaRPr sz="1000">
              <a:latin typeface="Century Gothic"/>
              <a:cs typeface="Century Gothic"/>
            </a:endParaRPr>
          </a:p>
          <a:p>
            <a:pPr marL="165100" marR="280670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Networking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technologies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within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OSI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model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how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they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affect 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implementation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decisions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Development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automation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scripts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tools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CIDR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sub-netting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(IPv4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</a:t>
            </a:r>
            <a:r>
              <a:rPr sz="1000" spc="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IPv6)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IPv6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transition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challenges</a:t>
            </a:r>
            <a:endParaRPr sz="1000">
              <a:latin typeface="Century Gothic"/>
              <a:cs typeface="Century Gothic"/>
            </a:endParaRPr>
          </a:p>
          <a:p>
            <a:pPr marL="165100" marR="88265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Generic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solutions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network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security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features,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including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WAF,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IDS, </a:t>
            </a:r>
            <a:r>
              <a:rPr sz="1000" dirty="0">
                <a:solidFill>
                  <a:srgbClr val="515A64"/>
                </a:solidFill>
                <a:latin typeface="Century Gothic"/>
                <a:cs typeface="Century Gothic"/>
              </a:rPr>
              <a:t>IPS, 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DDoS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protection,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Economic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Denial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Service/Sustainability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(EDoS)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194341" y="5432041"/>
            <a:ext cx="40874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F7981D"/>
                </a:solidFill>
                <a:latin typeface="Trebuchet MS"/>
                <a:cs typeface="Trebuchet MS"/>
                <a:hlinkClick r:id="rId28"/>
              </a:rPr>
              <a:t>Learn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8"/>
              </a:rPr>
              <a:t> </a:t>
            </a:r>
            <a:r>
              <a:rPr sz="1000" b="1" spc="5" dirty="0">
                <a:solidFill>
                  <a:srgbClr val="F7981D"/>
                </a:solidFill>
                <a:latin typeface="Trebuchet MS"/>
                <a:cs typeface="Trebuchet MS"/>
                <a:hlinkClick r:id="rId28"/>
              </a:rPr>
              <a:t>more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8"/>
              </a:rPr>
              <a:t> </a:t>
            </a:r>
            <a:r>
              <a:rPr sz="1000" b="1" spc="15" dirty="0">
                <a:solidFill>
                  <a:srgbClr val="F7981D"/>
                </a:solidFill>
                <a:latin typeface="Trebuchet MS"/>
                <a:cs typeface="Trebuchet MS"/>
                <a:hlinkClick r:id="rId28"/>
              </a:rPr>
              <a:t>about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8"/>
              </a:rPr>
              <a:t> </a:t>
            </a:r>
            <a:r>
              <a:rPr sz="1000" b="1" spc="40" dirty="0">
                <a:solidFill>
                  <a:srgbClr val="F7981D"/>
                </a:solidFill>
                <a:latin typeface="Trebuchet MS"/>
                <a:cs typeface="Trebuchet MS"/>
                <a:hlinkClick r:id="rId28"/>
              </a:rPr>
              <a:t>AWS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8"/>
              </a:rPr>
              <a:t> </a:t>
            </a:r>
            <a:r>
              <a:rPr sz="1000" b="1" spc="-5" dirty="0">
                <a:solidFill>
                  <a:srgbClr val="F7981D"/>
                </a:solidFill>
                <a:latin typeface="Trebuchet MS"/>
                <a:cs typeface="Trebuchet MS"/>
                <a:hlinkClick r:id="rId28"/>
              </a:rPr>
              <a:t>Certified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8"/>
              </a:rPr>
              <a:t> </a:t>
            </a:r>
            <a:r>
              <a:rPr sz="1000" b="1" spc="5" dirty="0">
                <a:solidFill>
                  <a:srgbClr val="F7981D"/>
                </a:solidFill>
                <a:latin typeface="Trebuchet MS"/>
                <a:cs typeface="Trebuchet MS"/>
                <a:hlinkClick r:id="rId28"/>
              </a:rPr>
              <a:t>Advanced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8"/>
              </a:rPr>
              <a:t> </a:t>
            </a:r>
            <a:r>
              <a:rPr sz="1000" b="1" spc="20" dirty="0">
                <a:solidFill>
                  <a:srgbClr val="F7981D"/>
                </a:solidFill>
                <a:latin typeface="Trebuchet MS"/>
                <a:cs typeface="Trebuchet MS"/>
                <a:hlinkClick r:id="rId28"/>
              </a:rPr>
              <a:t>Networking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8"/>
              </a:rPr>
              <a:t> </a:t>
            </a:r>
            <a:r>
              <a:rPr sz="1000" b="1" spc="30" dirty="0">
                <a:solidFill>
                  <a:srgbClr val="F7981D"/>
                </a:solidFill>
                <a:latin typeface="Trebuchet MS"/>
                <a:cs typeface="Trebuchet MS"/>
                <a:hlinkClick r:id="rId28"/>
              </a:rPr>
              <a:t>-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8"/>
              </a:rPr>
              <a:t> </a:t>
            </a:r>
            <a:r>
              <a:rPr sz="1000" b="1" spc="10" dirty="0">
                <a:solidFill>
                  <a:srgbClr val="F7981D"/>
                </a:solidFill>
                <a:latin typeface="Trebuchet MS"/>
                <a:cs typeface="Trebuchet MS"/>
                <a:hlinkClick r:id="rId28"/>
              </a:rPr>
              <a:t>Specialty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8"/>
              </a:rPr>
              <a:t> </a:t>
            </a:r>
            <a:r>
              <a:rPr sz="1000" b="1" spc="25" dirty="0">
                <a:solidFill>
                  <a:srgbClr val="F7981D"/>
                </a:solidFill>
                <a:latin typeface="Trebuchet MS"/>
                <a:cs typeface="Trebuchet MS"/>
                <a:hlinkClick r:id="rId28"/>
              </a:rPr>
              <a:t>»</a:t>
            </a:r>
            <a:endParaRPr sz="1000">
              <a:latin typeface="Trebuchet MS"/>
              <a:cs typeface="Trebuchet MS"/>
            </a:endParaRPr>
          </a:p>
        </p:txBody>
      </p:sp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5207000" y="4653784"/>
          <a:ext cx="4261484" cy="56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3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  <a:solidFill>
                      <a:srgbClr val="3DCA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Cost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  <a:solidFill>
                      <a:srgbClr val="3DCA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170</a:t>
                      </a:r>
                      <a:r>
                        <a:rPr sz="1000" spc="-2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000" spc="-3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minutes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300</a:t>
                      </a:r>
                      <a:r>
                        <a:rPr sz="1000" spc="-2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000" spc="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USD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558800" y="1145738"/>
            <a:ext cx="73856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AWS </a:t>
            </a:r>
            <a:r>
              <a:rPr spc="-140" dirty="0"/>
              <a:t>Certified </a:t>
            </a:r>
            <a:r>
              <a:rPr spc="-350" dirty="0"/>
              <a:t>Advanced </a:t>
            </a:r>
            <a:r>
              <a:rPr spc="-125" dirty="0"/>
              <a:t>Networking </a:t>
            </a:r>
            <a:r>
              <a:rPr spc="130" dirty="0"/>
              <a:t>-</a:t>
            </a:r>
            <a:r>
              <a:rPr spc="140" dirty="0"/>
              <a:t> </a:t>
            </a:r>
            <a:r>
              <a:rPr spc="-160" dirty="0"/>
              <a:t>Specialty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412703"/>
              </p:ext>
            </p:extLst>
          </p:nvPr>
        </p:nvGraphicFramePr>
        <p:xfrm>
          <a:off x="539750" y="1148900"/>
          <a:ext cx="6344919" cy="243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6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7336">
                <a:tc>
                  <a:txBody>
                    <a:bodyPr/>
                    <a:lstStyle/>
                    <a:p>
                      <a:pPr marL="31750">
                        <a:lnSpc>
                          <a:spcPts val="3285"/>
                        </a:lnSpc>
                      </a:pPr>
                      <a:r>
                        <a:rPr sz="2800" spc="-170" dirty="0">
                          <a:solidFill>
                            <a:srgbClr val="222F3F"/>
                          </a:solidFill>
                          <a:latin typeface="Century Gothic"/>
                          <a:cs typeface="Century Gothic"/>
                        </a:rPr>
                        <a:t>Table </a:t>
                      </a:r>
                      <a:r>
                        <a:rPr sz="2800" spc="-85" dirty="0">
                          <a:solidFill>
                            <a:srgbClr val="222F3F"/>
                          </a:solidFill>
                          <a:latin typeface="Century Gothic"/>
                          <a:cs typeface="Century Gothic"/>
                        </a:rPr>
                        <a:t>of</a:t>
                      </a:r>
                      <a:r>
                        <a:rPr sz="2800" spc="75" dirty="0">
                          <a:solidFill>
                            <a:srgbClr val="222F3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800" spc="-160" dirty="0">
                          <a:solidFill>
                            <a:srgbClr val="222F3F"/>
                          </a:solidFill>
                          <a:latin typeface="Century Gothic"/>
                          <a:cs typeface="Century Gothic"/>
                        </a:rPr>
                        <a:t>contents</a:t>
                      </a:r>
                      <a:endParaRPr sz="28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39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spc="-160" dirty="0">
                          <a:solidFill>
                            <a:srgbClr val="232F3E"/>
                          </a:solidFill>
                          <a:latin typeface="Century Gothic"/>
                          <a:cs typeface="Century Gothic"/>
                        </a:rPr>
                        <a:t>Recommended </a:t>
                      </a:r>
                      <a:r>
                        <a:rPr sz="1400" spc="-125" dirty="0">
                          <a:solidFill>
                            <a:srgbClr val="232F3E"/>
                          </a:solidFill>
                          <a:latin typeface="Century Gothic"/>
                          <a:cs typeface="Century Gothic"/>
                        </a:rPr>
                        <a:t>knowledge </a:t>
                      </a:r>
                      <a:r>
                        <a:rPr sz="1400" spc="-170" dirty="0">
                          <a:solidFill>
                            <a:srgbClr val="232F3E"/>
                          </a:solidFill>
                          <a:latin typeface="Century Gothic"/>
                          <a:cs typeface="Century Gothic"/>
                        </a:rPr>
                        <a:t>and</a:t>
                      </a:r>
                      <a:r>
                        <a:rPr sz="1400" spc="-280" dirty="0">
                          <a:solidFill>
                            <a:srgbClr val="232F3E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105" dirty="0">
                          <a:solidFill>
                            <a:srgbClr val="232F3E"/>
                          </a:solidFill>
                          <a:latin typeface="Century Gothic"/>
                          <a:cs typeface="Century Gothic"/>
                        </a:rPr>
                        <a:t>experience....................................................................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137795" marB="0"/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dirty="0">
                          <a:latin typeface="Century Gothic"/>
                          <a:cs typeface="Century Gothic"/>
                        </a:rPr>
                        <a:t>4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137795" marB="0"/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dirty="0">
                          <a:solidFill>
                            <a:srgbClr val="41BEB2"/>
                          </a:solidFill>
                          <a:latin typeface="Century Gothic"/>
                          <a:cs typeface="Century Gothic"/>
                        </a:rPr>
                        <a:t>»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13779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25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spc="-130" dirty="0">
                          <a:solidFill>
                            <a:srgbClr val="232F3E"/>
                          </a:solidFill>
                          <a:latin typeface="Century Gothic"/>
                          <a:cs typeface="Century Gothic"/>
                        </a:rPr>
                        <a:t>Available </a:t>
                      </a:r>
                      <a:r>
                        <a:rPr sz="1400" spc="-80" dirty="0">
                          <a:solidFill>
                            <a:srgbClr val="232F3E"/>
                          </a:solidFill>
                          <a:latin typeface="Century Gothic"/>
                          <a:cs typeface="Century Gothic"/>
                        </a:rPr>
                        <a:t>AWS</a:t>
                      </a:r>
                      <a:r>
                        <a:rPr sz="1400" spc="-185" dirty="0">
                          <a:solidFill>
                            <a:srgbClr val="232F3E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95" dirty="0">
                          <a:solidFill>
                            <a:srgbClr val="232F3E"/>
                          </a:solidFill>
                          <a:latin typeface="Century Gothic"/>
                          <a:cs typeface="Century Gothic"/>
                        </a:rPr>
                        <a:t>Certifications..................................................................................................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400" dirty="0">
                          <a:latin typeface="Century Gothic"/>
                          <a:cs typeface="Century Gothic"/>
                        </a:rPr>
                        <a:t>5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400" dirty="0">
                          <a:solidFill>
                            <a:srgbClr val="41BEB2"/>
                          </a:solidFill>
                          <a:latin typeface="Century Gothic"/>
                          <a:cs typeface="Century Gothic"/>
                        </a:rPr>
                        <a:t>»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508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25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spc="-80" dirty="0">
                          <a:solidFill>
                            <a:srgbClr val="232F3E"/>
                          </a:solidFill>
                          <a:latin typeface="Century Gothic"/>
                          <a:cs typeface="Century Gothic"/>
                        </a:rPr>
                        <a:t>AWS </a:t>
                      </a:r>
                      <a:r>
                        <a:rPr sz="1400" spc="-85" dirty="0">
                          <a:solidFill>
                            <a:srgbClr val="232F3E"/>
                          </a:solidFill>
                          <a:latin typeface="Century Gothic"/>
                          <a:cs typeface="Century Gothic"/>
                        </a:rPr>
                        <a:t>Certification</a:t>
                      </a:r>
                      <a:r>
                        <a:rPr sz="1400" spc="-30" dirty="0">
                          <a:solidFill>
                            <a:srgbClr val="232F3E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95" dirty="0">
                          <a:solidFill>
                            <a:srgbClr val="232F3E"/>
                          </a:solidFill>
                          <a:latin typeface="Century Gothic"/>
                          <a:cs typeface="Century Gothic"/>
                        </a:rPr>
                        <a:t>benefits.....................................................................................................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400" spc="15" dirty="0">
                          <a:latin typeface="Century Gothic"/>
                          <a:cs typeface="Century Gothic"/>
                        </a:rPr>
                        <a:t>24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400" dirty="0">
                          <a:solidFill>
                            <a:srgbClr val="41BEB2"/>
                          </a:solidFill>
                          <a:latin typeface="Century Gothic"/>
                          <a:cs typeface="Century Gothic"/>
                        </a:rPr>
                        <a:t>»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5080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25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spc="-95" dirty="0">
                          <a:solidFill>
                            <a:srgbClr val="232F3E"/>
                          </a:solidFill>
                          <a:latin typeface="Century Gothic"/>
                          <a:cs typeface="Century Gothic"/>
                        </a:rPr>
                        <a:t>Preparing </a:t>
                      </a:r>
                      <a:r>
                        <a:rPr sz="1400" spc="-20" dirty="0">
                          <a:solidFill>
                            <a:srgbClr val="232F3E"/>
                          </a:solidFill>
                          <a:latin typeface="Century Gothic"/>
                          <a:cs typeface="Century Gothic"/>
                        </a:rPr>
                        <a:t>for </a:t>
                      </a:r>
                      <a:r>
                        <a:rPr sz="1400" spc="-165" dirty="0">
                          <a:solidFill>
                            <a:srgbClr val="232F3E"/>
                          </a:solidFill>
                          <a:latin typeface="Century Gothic"/>
                          <a:cs typeface="Century Gothic"/>
                        </a:rPr>
                        <a:t>an</a:t>
                      </a:r>
                      <a:r>
                        <a:rPr sz="1400" spc="-55" dirty="0">
                          <a:solidFill>
                            <a:srgbClr val="232F3E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100" dirty="0">
                          <a:solidFill>
                            <a:srgbClr val="232F3E"/>
                          </a:solidFill>
                          <a:latin typeface="Century Gothic"/>
                          <a:cs typeface="Century Gothic"/>
                        </a:rPr>
                        <a:t>exam.............................................................................................................</a:t>
                      </a:r>
                      <a:endParaRPr sz="1400" dirty="0">
                        <a:latin typeface="Century Gothic"/>
                        <a:cs typeface="Century Gothic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400" dirty="0">
                          <a:latin typeface="Century Gothic"/>
                          <a:cs typeface="Century Gothic"/>
                        </a:rPr>
                        <a:t>26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400" dirty="0">
                          <a:solidFill>
                            <a:srgbClr val="41BEB2"/>
                          </a:solidFill>
                          <a:latin typeface="Century Gothic"/>
                          <a:cs typeface="Century Gothic"/>
                        </a:rPr>
                        <a:t>»</a:t>
                      </a:r>
                      <a:endParaRPr sz="1400" dirty="0">
                        <a:latin typeface="Century Gothic"/>
                        <a:cs typeface="Century Gothic"/>
                      </a:endParaRPr>
                    </a:p>
                  </a:txBody>
                  <a:tcPr marL="0" marR="0" marT="5080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2820035"/>
            <a:chOff x="0" y="0"/>
            <a:chExt cx="10058400" cy="28200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058400" cy="28129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05183" y="0"/>
              <a:ext cx="1368425" cy="487680"/>
            </a:xfrm>
            <a:custGeom>
              <a:avLst/>
              <a:gdLst/>
              <a:ahLst/>
              <a:cxnLst/>
              <a:rect l="l" t="t" r="r" b="b"/>
              <a:pathLst>
                <a:path w="1368425" h="487680">
                  <a:moveTo>
                    <a:pt x="0" y="0"/>
                  </a:moveTo>
                  <a:lnTo>
                    <a:pt x="393" y="95556"/>
                  </a:lnTo>
                  <a:lnTo>
                    <a:pt x="686053" y="487630"/>
                  </a:lnTo>
                  <a:lnTo>
                    <a:pt x="1368424" y="89904"/>
                  </a:lnTo>
                  <a:lnTo>
                    <a:pt x="1368054" y="0"/>
                  </a:lnTo>
                </a:path>
              </a:pathLst>
            </a:custGeom>
            <a:ln w="131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5710" y="0"/>
              <a:ext cx="940295" cy="2714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915725" y="0"/>
              <a:ext cx="940435" cy="271780"/>
            </a:xfrm>
            <a:custGeom>
              <a:avLst/>
              <a:gdLst/>
              <a:ahLst/>
              <a:cxnLst/>
              <a:rect l="l" t="t" r="r" b="b"/>
              <a:pathLst>
                <a:path w="940434" h="271780">
                  <a:moveTo>
                    <a:pt x="0" y="0"/>
                  </a:moveTo>
                  <a:lnTo>
                    <a:pt x="474599" y="271429"/>
                  </a:lnTo>
                  <a:lnTo>
                    <a:pt x="940252" y="0"/>
                  </a:lnTo>
                </a:path>
              </a:pathLst>
            </a:custGeom>
            <a:ln w="131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4703" y="0"/>
              <a:ext cx="681355" cy="69013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24706" y="0"/>
              <a:ext cx="681990" cy="690245"/>
            </a:xfrm>
            <a:custGeom>
              <a:avLst/>
              <a:gdLst/>
              <a:ahLst/>
              <a:cxnLst/>
              <a:rect l="l" t="t" r="r" b="b"/>
              <a:pathLst>
                <a:path w="681989" h="690245">
                  <a:moveTo>
                    <a:pt x="0" y="102865"/>
                  </a:moveTo>
                  <a:lnTo>
                    <a:pt x="1625" y="495308"/>
                  </a:lnTo>
                  <a:lnTo>
                    <a:pt x="342303" y="690139"/>
                  </a:lnTo>
                  <a:lnTo>
                    <a:pt x="681367" y="492501"/>
                  </a:lnTo>
                  <a:lnTo>
                    <a:pt x="679742" y="100059"/>
                  </a:lnTo>
                  <a:lnTo>
                    <a:pt x="504773" y="0"/>
                  </a:lnTo>
                </a:path>
                <a:path w="681989" h="690245">
                  <a:moveTo>
                    <a:pt x="176468" y="0"/>
                  </a:moveTo>
                  <a:lnTo>
                    <a:pt x="0" y="102865"/>
                  </a:lnTo>
                </a:path>
              </a:pathLst>
            </a:custGeom>
            <a:ln w="131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7960" y="12662"/>
              <a:ext cx="494830" cy="57003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117962" y="12679"/>
              <a:ext cx="495300" cy="570230"/>
            </a:xfrm>
            <a:custGeom>
              <a:avLst/>
              <a:gdLst/>
              <a:ahLst/>
              <a:cxnLst/>
              <a:rect l="l" t="t" r="r" b="b"/>
              <a:pathLst>
                <a:path w="495300" h="570230">
                  <a:moveTo>
                    <a:pt x="0" y="143522"/>
                  </a:moveTo>
                  <a:lnTo>
                    <a:pt x="1181" y="428523"/>
                  </a:lnTo>
                  <a:lnTo>
                    <a:pt x="248602" y="570026"/>
                  </a:lnTo>
                  <a:lnTo>
                    <a:pt x="494830" y="426504"/>
                  </a:lnTo>
                  <a:lnTo>
                    <a:pt x="493674" y="141478"/>
                  </a:lnTo>
                  <a:lnTo>
                    <a:pt x="246240" y="0"/>
                  </a:lnTo>
                  <a:lnTo>
                    <a:pt x="0" y="143522"/>
                  </a:lnTo>
                  <a:close/>
                </a:path>
              </a:pathLst>
            </a:custGeom>
            <a:ln w="131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64108" y="0"/>
              <a:ext cx="2611755" cy="2277110"/>
            </a:xfrm>
            <a:custGeom>
              <a:avLst/>
              <a:gdLst/>
              <a:ahLst/>
              <a:cxnLst/>
              <a:rect l="l" t="t" r="r" b="b"/>
              <a:pathLst>
                <a:path w="2611754" h="2277110">
                  <a:moveTo>
                    <a:pt x="2578170" y="0"/>
                  </a:moveTo>
                  <a:lnTo>
                    <a:pt x="44983" y="0"/>
                  </a:lnTo>
                  <a:lnTo>
                    <a:pt x="0" y="26220"/>
                  </a:lnTo>
                  <a:lnTo>
                    <a:pt x="6197" y="1530306"/>
                  </a:lnTo>
                  <a:lnTo>
                    <a:pt x="1311910" y="2276977"/>
                  </a:lnTo>
                  <a:lnTo>
                    <a:pt x="2611399" y="1519549"/>
                  </a:lnTo>
                  <a:lnTo>
                    <a:pt x="2605189" y="15450"/>
                  </a:lnTo>
                  <a:lnTo>
                    <a:pt x="2578170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7563" y="0"/>
              <a:ext cx="143630" cy="4742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0918" y="1221016"/>
              <a:ext cx="1199032" cy="105596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64107" y="1"/>
              <a:ext cx="449351" cy="48917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64095" y="0"/>
              <a:ext cx="2611425" cy="227698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364102" y="0"/>
              <a:ext cx="2611755" cy="2277110"/>
            </a:xfrm>
            <a:custGeom>
              <a:avLst/>
              <a:gdLst/>
              <a:ahLst/>
              <a:cxnLst/>
              <a:rect l="l" t="t" r="r" b="b"/>
              <a:pathLst>
                <a:path w="2611754" h="2277110">
                  <a:moveTo>
                    <a:pt x="0" y="26213"/>
                  </a:moveTo>
                  <a:lnTo>
                    <a:pt x="6210" y="1530300"/>
                  </a:lnTo>
                  <a:lnTo>
                    <a:pt x="1311922" y="2276984"/>
                  </a:lnTo>
                  <a:lnTo>
                    <a:pt x="2611412" y="1519543"/>
                  </a:lnTo>
                  <a:lnTo>
                    <a:pt x="2605201" y="15444"/>
                  </a:lnTo>
                  <a:lnTo>
                    <a:pt x="2578194" y="0"/>
                  </a:lnTo>
                </a:path>
                <a:path w="2611754" h="2277110">
                  <a:moveTo>
                    <a:pt x="44973" y="0"/>
                  </a:moveTo>
                  <a:lnTo>
                    <a:pt x="0" y="26213"/>
                  </a:lnTo>
                </a:path>
              </a:pathLst>
            </a:custGeom>
            <a:ln w="131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01580" y="0"/>
              <a:ext cx="2136775" cy="2003425"/>
            </a:xfrm>
            <a:custGeom>
              <a:avLst/>
              <a:gdLst/>
              <a:ahLst/>
              <a:cxnLst/>
              <a:rect l="l" t="t" r="r" b="b"/>
              <a:pathLst>
                <a:path w="2136775" h="2003425">
                  <a:moveTo>
                    <a:pt x="1863493" y="0"/>
                  </a:moveTo>
                  <a:lnTo>
                    <a:pt x="277935" y="0"/>
                  </a:lnTo>
                  <a:lnTo>
                    <a:pt x="0" y="162000"/>
                  </a:lnTo>
                  <a:lnTo>
                    <a:pt x="5067" y="1392554"/>
                  </a:lnTo>
                  <a:lnTo>
                    <a:pt x="1073340" y="2003424"/>
                  </a:lnTo>
                  <a:lnTo>
                    <a:pt x="2136470" y="1383740"/>
                  </a:lnTo>
                  <a:lnTo>
                    <a:pt x="2131390" y="153199"/>
                  </a:lnTo>
                  <a:lnTo>
                    <a:pt x="1863493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33888" y="133759"/>
              <a:ext cx="100724" cy="41548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01571" y="0"/>
              <a:ext cx="346519" cy="53689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52821" y="1179334"/>
              <a:ext cx="964127" cy="8241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04013" y="0"/>
              <a:ext cx="2134054" cy="200343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01571" y="0"/>
              <a:ext cx="2136496" cy="200343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845018" y="0"/>
              <a:ext cx="1649730" cy="1723389"/>
            </a:xfrm>
            <a:custGeom>
              <a:avLst/>
              <a:gdLst/>
              <a:ahLst/>
              <a:cxnLst/>
              <a:rect l="l" t="t" r="r" b="b"/>
              <a:pathLst>
                <a:path w="1649729" h="1723389">
                  <a:moveTo>
                    <a:pt x="1130833" y="0"/>
                  </a:moveTo>
                  <a:lnTo>
                    <a:pt x="516750" y="0"/>
                  </a:lnTo>
                  <a:lnTo>
                    <a:pt x="0" y="301218"/>
                  </a:lnTo>
                  <a:lnTo>
                    <a:pt x="3911" y="1251343"/>
                  </a:lnTo>
                  <a:lnTo>
                    <a:pt x="828700" y="1723008"/>
                  </a:lnTo>
                  <a:lnTo>
                    <a:pt x="1649615" y="1244536"/>
                  </a:lnTo>
                  <a:lnTo>
                    <a:pt x="1645678" y="294424"/>
                  </a:lnTo>
                  <a:lnTo>
                    <a:pt x="1130833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45018" y="0"/>
              <a:ext cx="1649615" cy="172302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848200" y="1063735"/>
              <a:ext cx="335280" cy="358140"/>
            </a:xfrm>
            <a:custGeom>
              <a:avLst/>
              <a:gdLst/>
              <a:ahLst/>
              <a:cxnLst/>
              <a:rect l="l" t="t" r="r" b="b"/>
              <a:pathLst>
                <a:path w="335279" h="358140">
                  <a:moveTo>
                    <a:pt x="0" y="10463"/>
                  </a:moveTo>
                  <a:lnTo>
                    <a:pt x="10348" y="0"/>
                  </a:lnTo>
                  <a:lnTo>
                    <a:pt x="264716" y="66116"/>
                  </a:lnTo>
                  <a:lnTo>
                    <a:pt x="334833" y="320179"/>
                  </a:lnTo>
                  <a:lnTo>
                    <a:pt x="297881" y="357543"/>
                  </a:lnTo>
                </a:path>
              </a:pathLst>
            </a:custGeom>
            <a:ln w="116078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45018" y="0"/>
              <a:ext cx="1649615" cy="172302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132822" y="144569"/>
              <a:ext cx="1083310" cy="1248410"/>
            </a:xfrm>
            <a:custGeom>
              <a:avLst/>
              <a:gdLst/>
              <a:ahLst/>
              <a:cxnLst/>
              <a:rect l="l" t="t" r="r" b="b"/>
              <a:pathLst>
                <a:path w="1083309" h="1248410">
                  <a:moveTo>
                    <a:pt x="539064" y="0"/>
                  </a:moveTo>
                  <a:lnTo>
                    <a:pt x="0" y="314198"/>
                  </a:lnTo>
                  <a:lnTo>
                    <a:pt x="2578" y="938149"/>
                  </a:lnTo>
                  <a:lnTo>
                    <a:pt x="544233" y="1247889"/>
                  </a:lnTo>
                  <a:lnTo>
                    <a:pt x="1083284" y="933678"/>
                  </a:lnTo>
                  <a:lnTo>
                    <a:pt x="1080719" y="309727"/>
                  </a:lnTo>
                  <a:lnTo>
                    <a:pt x="5390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105354" y="116860"/>
              <a:ext cx="1139190" cy="1312545"/>
            </a:xfrm>
            <a:custGeom>
              <a:avLst/>
              <a:gdLst/>
              <a:ahLst/>
              <a:cxnLst/>
              <a:rect l="l" t="t" r="r" b="b"/>
              <a:pathLst>
                <a:path w="1139190" h="1312545">
                  <a:moveTo>
                    <a:pt x="566775" y="0"/>
                  </a:moveTo>
                  <a:lnTo>
                    <a:pt x="0" y="330339"/>
                  </a:lnTo>
                  <a:lnTo>
                    <a:pt x="2705" y="986345"/>
                  </a:lnTo>
                  <a:lnTo>
                    <a:pt x="572185" y="1311998"/>
                  </a:lnTo>
                  <a:lnTo>
                    <a:pt x="691092" y="1242694"/>
                  </a:lnTo>
                  <a:lnTo>
                    <a:pt x="571906" y="1242694"/>
                  </a:lnTo>
                  <a:lnTo>
                    <a:pt x="62611" y="951458"/>
                  </a:lnTo>
                  <a:lnTo>
                    <a:pt x="60172" y="364769"/>
                  </a:lnTo>
                  <a:lnTo>
                    <a:pt x="567055" y="69303"/>
                  </a:lnTo>
                  <a:lnTo>
                    <a:pt x="687969" y="69303"/>
                  </a:lnTo>
                  <a:lnTo>
                    <a:pt x="566775" y="0"/>
                  </a:lnTo>
                  <a:close/>
                </a:path>
                <a:path w="1139190" h="1312545">
                  <a:moveTo>
                    <a:pt x="687969" y="69303"/>
                  </a:moveTo>
                  <a:lnTo>
                    <a:pt x="567055" y="69303"/>
                  </a:lnTo>
                  <a:lnTo>
                    <a:pt x="1076363" y="360540"/>
                  </a:lnTo>
                  <a:lnTo>
                    <a:pt x="1078788" y="947254"/>
                  </a:lnTo>
                  <a:lnTo>
                    <a:pt x="571906" y="1242694"/>
                  </a:lnTo>
                  <a:lnTo>
                    <a:pt x="691092" y="1242694"/>
                  </a:lnTo>
                  <a:lnTo>
                    <a:pt x="1138961" y="981659"/>
                  </a:lnTo>
                  <a:lnTo>
                    <a:pt x="1136256" y="325653"/>
                  </a:lnTo>
                  <a:lnTo>
                    <a:pt x="687969" y="69303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511494" y="657326"/>
              <a:ext cx="312420" cy="79375"/>
            </a:xfrm>
            <a:custGeom>
              <a:avLst/>
              <a:gdLst/>
              <a:ahLst/>
              <a:cxnLst/>
              <a:rect l="l" t="t" r="r" b="b"/>
              <a:pathLst>
                <a:path w="312420" h="79375">
                  <a:moveTo>
                    <a:pt x="0" y="0"/>
                  </a:moveTo>
                  <a:lnTo>
                    <a:pt x="311950" y="78930"/>
                  </a:lnTo>
                </a:path>
              </a:pathLst>
            </a:custGeom>
            <a:ln w="11734">
              <a:solidFill>
                <a:srgbClr val="4F8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511494" y="777125"/>
              <a:ext cx="312420" cy="79375"/>
            </a:xfrm>
            <a:custGeom>
              <a:avLst/>
              <a:gdLst/>
              <a:ahLst/>
              <a:cxnLst/>
              <a:rect l="l" t="t" r="r" b="b"/>
              <a:pathLst>
                <a:path w="312420" h="79375">
                  <a:moveTo>
                    <a:pt x="0" y="0"/>
                  </a:moveTo>
                  <a:lnTo>
                    <a:pt x="311950" y="78930"/>
                  </a:lnTo>
                </a:path>
              </a:pathLst>
            </a:custGeom>
            <a:ln w="11734">
              <a:solidFill>
                <a:srgbClr val="4F8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411484" y="428146"/>
              <a:ext cx="514984" cy="704215"/>
            </a:xfrm>
            <a:custGeom>
              <a:avLst/>
              <a:gdLst/>
              <a:ahLst/>
              <a:cxnLst/>
              <a:rect l="l" t="t" r="r" b="b"/>
              <a:pathLst>
                <a:path w="514984" h="704215">
                  <a:moveTo>
                    <a:pt x="387743" y="49618"/>
                  </a:moveTo>
                  <a:lnTo>
                    <a:pt x="351419" y="46202"/>
                  </a:lnTo>
                  <a:lnTo>
                    <a:pt x="317371" y="36372"/>
                  </a:lnTo>
                  <a:lnTo>
                    <a:pt x="286225" y="20761"/>
                  </a:lnTo>
                  <a:lnTo>
                    <a:pt x="258610" y="0"/>
                  </a:lnTo>
                  <a:lnTo>
                    <a:pt x="256628" y="0"/>
                  </a:lnTo>
                  <a:lnTo>
                    <a:pt x="229013" y="20761"/>
                  </a:lnTo>
                  <a:lnTo>
                    <a:pt x="197867" y="36372"/>
                  </a:lnTo>
                  <a:lnTo>
                    <a:pt x="163819" y="46202"/>
                  </a:lnTo>
                  <a:lnTo>
                    <a:pt x="127495" y="49618"/>
                  </a:lnTo>
                  <a:lnTo>
                    <a:pt x="91734" y="47914"/>
                  </a:lnTo>
                  <a:lnTo>
                    <a:pt x="58170" y="41919"/>
                  </a:lnTo>
                  <a:lnTo>
                    <a:pt x="27395" y="30309"/>
                  </a:lnTo>
                  <a:lnTo>
                    <a:pt x="0" y="11760"/>
                  </a:lnTo>
                  <a:lnTo>
                    <a:pt x="0" y="557745"/>
                  </a:lnTo>
                  <a:lnTo>
                    <a:pt x="257327" y="703846"/>
                  </a:lnTo>
                  <a:lnTo>
                    <a:pt x="514667" y="557745"/>
                  </a:lnTo>
                  <a:lnTo>
                    <a:pt x="514667" y="12255"/>
                  </a:lnTo>
                  <a:lnTo>
                    <a:pt x="487361" y="30604"/>
                  </a:lnTo>
                  <a:lnTo>
                    <a:pt x="456715" y="42057"/>
                  </a:lnTo>
                  <a:lnTo>
                    <a:pt x="423315" y="47951"/>
                  </a:lnTo>
                  <a:lnTo>
                    <a:pt x="387743" y="49618"/>
                  </a:lnTo>
                  <a:close/>
                </a:path>
              </a:pathLst>
            </a:custGeom>
            <a:ln w="11734">
              <a:solidFill>
                <a:srgbClr val="313F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488681" y="521569"/>
              <a:ext cx="360680" cy="521970"/>
            </a:xfrm>
            <a:custGeom>
              <a:avLst/>
              <a:gdLst/>
              <a:ahLst/>
              <a:cxnLst/>
              <a:rect l="l" t="t" r="r" b="b"/>
              <a:pathLst>
                <a:path w="360679" h="521969">
                  <a:moveTo>
                    <a:pt x="0" y="419379"/>
                  </a:moveTo>
                  <a:lnTo>
                    <a:pt x="0" y="28676"/>
                  </a:lnTo>
                  <a:lnTo>
                    <a:pt x="12424" y="30732"/>
                  </a:lnTo>
                  <a:lnTo>
                    <a:pt x="24960" y="32210"/>
                  </a:lnTo>
                  <a:lnTo>
                    <a:pt x="37588" y="33102"/>
                  </a:lnTo>
                  <a:lnTo>
                    <a:pt x="50292" y="33401"/>
                  </a:lnTo>
                  <a:lnTo>
                    <a:pt x="84436" y="31244"/>
                  </a:lnTo>
                  <a:lnTo>
                    <a:pt x="117746" y="24868"/>
                  </a:lnTo>
                  <a:lnTo>
                    <a:pt x="149863" y="14407"/>
                  </a:lnTo>
                  <a:lnTo>
                    <a:pt x="180428" y="0"/>
                  </a:lnTo>
                  <a:lnTo>
                    <a:pt x="210988" y="14407"/>
                  </a:lnTo>
                  <a:lnTo>
                    <a:pt x="243103" y="24868"/>
                  </a:lnTo>
                  <a:lnTo>
                    <a:pt x="276408" y="31244"/>
                  </a:lnTo>
                  <a:lnTo>
                    <a:pt x="310540" y="33401"/>
                  </a:lnTo>
                  <a:lnTo>
                    <a:pt x="323108" y="33109"/>
                  </a:lnTo>
                  <a:lnTo>
                    <a:pt x="335599" y="32237"/>
                  </a:lnTo>
                  <a:lnTo>
                    <a:pt x="347996" y="30791"/>
                  </a:lnTo>
                  <a:lnTo>
                    <a:pt x="360286" y="28778"/>
                  </a:lnTo>
                  <a:lnTo>
                    <a:pt x="360286" y="419379"/>
                  </a:lnTo>
                  <a:lnTo>
                    <a:pt x="180136" y="521652"/>
                  </a:lnTo>
                  <a:lnTo>
                    <a:pt x="0" y="419379"/>
                  </a:lnTo>
                  <a:close/>
                </a:path>
              </a:pathLst>
            </a:custGeom>
            <a:ln w="11734">
              <a:solidFill>
                <a:srgbClr val="313F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7124" y="5503862"/>
            <a:ext cx="10049510" cy="2268855"/>
            <a:chOff x="7124" y="5503862"/>
            <a:chExt cx="10049510" cy="2268855"/>
          </a:xfrm>
        </p:grpSpPr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24" y="5503862"/>
              <a:ext cx="10044138" cy="226853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106585" y="6779205"/>
              <a:ext cx="636270" cy="734695"/>
            </a:xfrm>
            <a:custGeom>
              <a:avLst/>
              <a:gdLst/>
              <a:ahLst/>
              <a:cxnLst/>
              <a:rect l="l" t="t" r="r" b="b"/>
              <a:pathLst>
                <a:path w="636270" h="734695">
                  <a:moveTo>
                    <a:pt x="0" y="183553"/>
                  </a:moveTo>
                  <a:lnTo>
                    <a:pt x="0" y="550633"/>
                  </a:lnTo>
                  <a:lnTo>
                    <a:pt x="317893" y="734174"/>
                  </a:lnTo>
                  <a:lnTo>
                    <a:pt x="635825" y="550633"/>
                  </a:lnTo>
                  <a:lnTo>
                    <a:pt x="635825" y="183553"/>
                  </a:lnTo>
                  <a:lnTo>
                    <a:pt x="317893" y="0"/>
                  </a:lnTo>
                  <a:lnTo>
                    <a:pt x="0" y="183553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93554" y="6879653"/>
              <a:ext cx="461873" cy="53328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193563" y="6879641"/>
              <a:ext cx="462280" cy="533400"/>
            </a:xfrm>
            <a:custGeom>
              <a:avLst/>
              <a:gdLst/>
              <a:ahLst/>
              <a:cxnLst/>
              <a:rect l="l" t="t" r="r" b="b"/>
              <a:pathLst>
                <a:path w="462279" h="533400">
                  <a:moveTo>
                    <a:pt x="0" y="133324"/>
                  </a:moveTo>
                  <a:lnTo>
                    <a:pt x="0" y="399973"/>
                  </a:lnTo>
                  <a:lnTo>
                    <a:pt x="230924" y="533298"/>
                  </a:lnTo>
                  <a:lnTo>
                    <a:pt x="461860" y="399973"/>
                  </a:lnTo>
                  <a:lnTo>
                    <a:pt x="461860" y="133324"/>
                  </a:lnTo>
                  <a:lnTo>
                    <a:pt x="230924" y="0"/>
                  </a:lnTo>
                  <a:lnTo>
                    <a:pt x="0" y="133324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40645" y="7495688"/>
              <a:ext cx="10629" cy="27671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040643" y="7495691"/>
              <a:ext cx="10795" cy="276860"/>
            </a:xfrm>
            <a:custGeom>
              <a:avLst/>
              <a:gdLst/>
              <a:ahLst/>
              <a:cxnLst/>
              <a:rect l="l" t="t" r="r" b="b"/>
              <a:pathLst>
                <a:path w="10795" h="276859">
                  <a:moveTo>
                    <a:pt x="0" y="6138"/>
                  </a:moveTo>
                  <a:lnTo>
                    <a:pt x="0" y="276708"/>
                  </a:lnTo>
                </a:path>
                <a:path w="10795" h="276859">
                  <a:moveTo>
                    <a:pt x="10632" y="0"/>
                  </a:moveTo>
                  <a:lnTo>
                    <a:pt x="0" y="6138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33723" y="6472237"/>
              <a:ext cx="290525" cy="33545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533733" y="6472233"/>
              <a:ext cx="290830" cy="335915"/>
            </a:xfrm>
            <a:custGeom>
              <a:avLst/>
              <a:gdLst/>
              <a:ahLst/>
              <a:cxnLst/>
              <a:rect l="l" t="t" r="r" b="b"/>
              <a:pathLst>
                <a:path w="290829" h="335915">
                  <a:moveTo>
                    <a:pt x="0" y="83870"/>
                  </a:moveTo>
                  <a:lnTo>
                    <a:pt x="0" y="251586"/>
                  </a:lnTo>
                  <a:lnTo>
                    <a:pt x="145262" y="335457"/>
                  </a:lnTo>
                  <a:lnTo>
                    <a:pt x="290512" y="251586"/>
                  </a:lnTo>
                  <a:lnTo>
                    <a:pt x="290512" y="83870"/>
                  </a:lnTo>
                  <a:lnTo>
                    <a:pt x="145262" y="0"/>
                  </a:lnTo>
                  <a:lnTo>
                    <a:pt x="0" y="83870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73501" y="6518160"/>
              <a:ext cx="210985" cy="24361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68744" y="6513401"/>
              <a:ext cx="220484" cy="25312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742404" y="7154464"/>
              <a:ext cx="309245" cy="618490"/>
            </a:xfrm>
            <a:custGeom>
              <a:avLst/>
              <a:gdLst/>
              <a:ahLst/>
              <a:cxnLst/>
              <a:rect l="l" t="t" r="r" b="b"/>
              <a:pathLst>
                <a:path w="309245" h="618490">
                  <a:moveTo>
                    <a:pt x="308871" y="0"/>
                  </a:moveTo>
                  <a:lnTo>
                    <a:pt x="0" y="178320"/>
                  </a:lnTo>
                  <a:lnTo>
                    <a:pt x="0" y="617934"/>
                  </a:lnTo>
                  <a:lnTo>
                    <a:pt x="308871" y="617934"/>
                  </a:lnTo>
                  <a:lnTo>
                    <a:pt x="308871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42411" y="7215440"/>
              <a:ext cx="236804" cy="36134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42411" y="7690667"/>
              <a:ext cx="308864" cy="8173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42411" y="7154467"/>
              <a:ext cx="308864" cy="61793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9742404" y="7154465"/>
              <a:ext cx="309245" cy="618490"/>
            </a:xfrm>
            <a:custGeom>
              <a:avLst/>
              <a:gdLst/>
              <a:ahLst/>
              <a:cxnLst/>
              <a:rect l="l" t="t" r="r" b="b"/>
              <a:pathLst>
                <a:path w="309245" h="618490">
                  <a:moveTo>
                    <a:pt x="0" y="178325"/>
                  </a:moveTo>
                  <a:lnTo>
                    <a:pt x="0" y="617934"/>
                  </a:lnTo>
                </a:path>
                <a:path w="309245" h="618490">
                  <a:moveTo>
                    <a:pt x="308869" y="0"/>
                  </a:moveTo>
                  <a:lnTo>
                    <a:pt x="0" y="178325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51200" y="7038628"/>
              <a:ext cx="674221" cy="22978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556641" y="1768110"/>
            <a:ext cx="8121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Intended</a:t>
            </a:r>
            <a:r>
              <a:rPr sz="1000" b="1" spc="-7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15" dirty="0">
                <a:solidFill>
                  <a:srgbClr val="232F3E"/>
                </a:solidFill>
                <a:latin typeface="Trebuchet MS"/>
                <a:cs typeface="Trebuchet MS"/>
              </a:rPr>
              <a:t>for: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558800" y="2355104"/>
            <a:ext cx="4290695" cy="297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Abilities</a:t>
            </a:r>
            <a:r>
              <a:rPr sz="1000" b="1" spc="-4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validated: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rebuchet MS"/>
              <a:cs typeface="Trebuchet MS"/>
            </a:endParaRPr>
          </a:p>
          <a:p>
            <a:pPr marL="251460" marR="262890" indent="-152400">
              <a:lnSpc>
                <a:spcPct val="125000"/>
              </a:lnSpc>
              <a:buClr>
                <a:srgbClr val="3DCAC0"/>
              </a:buClr>
              <a:buChar char="•"/>
              <a:tabLst>
                <a:tab pos="252095" algn="l"/>
              </a:tabLst>
            </a:pP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Two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or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more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years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production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deployment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experience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using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security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services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</a:t>
            </a:r>
            <a:r>
              <a:rPr sz="1000" spc="4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features</a:t>
            </a:r>
            <a:endParaRPr sz="1000">
              <a:latin typeface="Century Gothic"/>
              <a:cs typeface="Century Gothic"/>
            </a:endParaRPr>
          </a:p>
          <a:p>
            <a:pPr marL="251460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2095" algn="l"/>
              </a:tabLst>
            </a:pP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An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understanding</a:t>
            </a:r>
            <a:r>
              <a:rPr sz="1000" spc="4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of:</a:t>
            </a:r>
            <a:endParaRPr sz="1000">
              <a:latin typeface="Century Gothic"/>
              <a:cs typeface="Century Gothic"/>
            </a:endParaRPr>
          </a:p>
          <a:p>
            <a:pPr marL="492759" marR="683895" lvl="1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493395" algn="l"/>
              </a:tabLst>
            </a:pP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Specialized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data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classifications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data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protection 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mechanisms</a:t>
            </a:r>
            <a:endParaRPr sz="1000">
              <a:latin typeface="Century Gothic"/>
              <a:cs typeface="Century Gothic"/>
            </a:endParaRPr>
          </a:p>
          <a:p>
            <a:pPr marL="492759" lvl="1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3395" algn="l"/>
              </a:tabLst>
            </a:pP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Data 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encryption methods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mechanisms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implement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them</a:t>
            </a:r>
            <a:endParaRPr sz="1000">
              <a:latin typeface="Century Gothic"/>
              <a:cs typeface="Century Gothic"/>
            </a:endParaRPr>
          </a:p>
          <a:p>
            <a:pPr marL="492759" lvl="1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3395" algn="l"/>
              </a:tabLst>
            </a:pP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Secure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internet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protocols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mechanisms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implement </a:t>
            </a:r>
            <a:r>
              <a:rPr sz="1000" spc="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them</a:t>
            </a:r>
            <a:endParaRPr sz="1000">
              <a:latin typeface="Century Gothic"/>
              <a:cs typeface="Century Gothic"/>
            </a:endParaRPr>
          </a:p>
          <a:p>
            <a:pPr marL="492759" lvl="1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3395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security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services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features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of</a:t>
            </a:r>
            <a:r>
              <a:rPr sz="1000" spc="5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services</a:t>
            </a:r>
            <a:endParaRPr sz="1000">
              <a:latin typeface="Century Gothic"/>
              <a:cs typeface="Century Gothic"/>
            </a:endParaRPr>
          </a:p>
          <a:p>
            <a:pPr marL="492759" lvl="1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3395" algn="l"/>
              </a:tabLst>
            </a:pP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Security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operations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15" dirty="0">
                <a:solidFill>
                  <a:srgbClr val="515A64"/>
                </a:solidFill>
                <a:latin typeface="Century Gothic"/>
                <a:cs typeface="Century Gothic"/>
              </a:rPr>
              <a:t>risk</a:t>
            </a:r>
            <a:endParaRPr sz="1000">
              <a:latin typeface="Century Gothic"/>
              <a:cs typeface="Century Gothic"/>
            </a:endParaRPr>
          </a:p>
          <a:p>
            <a:pPr marL="251460" marR="280670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252095" algn="l"/>
              </a:tabLst>
            </a:pP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Ability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make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trade-off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decisions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with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regard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cost,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security, </a:t>
            </a:r>
            <a:r>
              <a:rPr sz="1000" spc="-125" dirty="0">
                <a:solidFill>
                  <a:srgbClr val="515A64"/>
                </a:solidFill>
                <a:latin typeface="Century Gothic"/>
                <a:cs typeface="Century Gothic"/>
              </a:rPr>
              <a:t>and 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deployment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complexity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when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given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set of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application</a:t>
            </a:r>
            <a:r>
              <a:rPr sz="1000" spc="5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requirements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194300" y="4607703"/>
            <a:ext cx="32543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Learn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 </a:t>
            </a:r>
            <a:r>
              <a:rPr sz="1000" b="1" spc="5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more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 </a:t>
            </a:r>
            <a:r>
              <a:rPr sz="1000" b="1" spc="15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about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 </a:t>
            </a:r>
            <a:r>
              <a:rPr sz="1000" b="1" spc="40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AWS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 </a:t>
            </a:r>
            <a:r>
              <a:rPr sz="1000" b="1" spc="-5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Certified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 </a:t>
            </a:r>
            <a:r>
              <a:rPr sz="1000" b="1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Security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 </a:t>
            </a:r>
            <a:r>
              <a:rPr sz="1000" b="1" spc="30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-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 </a:t>
            </a:r>
            <a:r>
              <a:rPr sz="1000" b="1" spc="10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Specialty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 </a:t>
            </a:r>
            <a:r>
              <a:rPr sz="1000" b="1" spc="25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»</a:t>
            </a:r>
            <a:endParaRPr sz="1000">
              <a:latin typeface="Trebuchet MS"/>
              <a:cs typeface="Trebuchet MS"/>
            </a:endParaRPr>
          </a:p>
        </p:txBody>
      </p:sp>
      <p:graphicFrame>
        <p:nvGraphicFramePr>
          <p:cNvPr id="56" name="object 56"/>
          <p:cNvGraphicFramePr>
            <a:graphicFrameLocks noGrp="1"/>
          </p:cNvGraphicFramePr>
          <p:nvPr/>
        </p:nvGraphicFramePr>
        <p:xfrm>
          <a:off x="5207000" y="3829462"/>
          <a:ext cx="4261484" cy="56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3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  <a:solidFill>
                      <a:srgbClr val="3DCA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Cost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  <a:solidFill>
                      <a:srgbClr val="3DCA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170</a:t>
                      </a:r>
                      <a:r>
                        <a:rPr sz="1000" spc="-2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000" spc="-3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minutes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300 </a:t>
                      </a:r>
                      <a:r>
                        <a:rPr sz="1000" spc="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USD </a:t>
                      </a:r>
                      <a:r>
                        <a:rPr sz="1000" spc="-8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(Practice </a:t>
                      </a:r>
                      <a:r>
                        <a:rPr sz="1000" spc="-9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exam: </a:t>
                      </a: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40</a:t>
                      </a:r>
                      <a:r>
                        <a:rPr sz="1000" spc="-12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000" spc="-2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USD)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556992" y="1147731"/>
            <a:ext cx="52197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40" baseline="2976" dirty="0"/>
              <a:t>AWS </a:t>
            </a:r>
            <a:r>
              <a:rPr sz="4200" spc="-217" baseline="1984" dirty="0"/>
              <a:t>Cer</a:t>
            </a:r>
            <a:r>
              <a:rPr sz="2800" spc="-145" dirty="0"/>
              <a:t>tified </a:t>
            </a:r>
            <a:r>
              <a:rPr sz="2800" spc="-105" dirty="0"/>
              <a:t>Security </a:t>
            </a:r>
            <a:r>
              <a:rPr sz="4200" spc="195" baseline="-1984" dirty="0"/>
              <a:t>-</a:t>
            </a:r>
            <a:r>
              <a:rPr sz="4200" spc="120" baseline="-1984" dirty="0"/>
              <a:t> </a:t>
            </a:r>
            <a:r>
              <a:rPr sz="4200" spc="-240" baseline="-1984" dirty="0"/>
              <a:t>Specialty</a:t>
            </a:r>
            <a:endParaRPr sz="4200" baseline="-1984"/>
          </a:p>
        </p:txBody>
      </p:sp>
      <p:sp>
        <p:nvSpPr>
          <p:cNvPr id="58" name="object 58"/>
          <p:cNvSpPr txBox="1"/>
          <p:nvPr/>
        </p:nvSpPr>
        <p:spPr>
          <a:xfrm>
            <a:off x="5194300" y="2355082"/>
            <a:ext cx="3975735" cy="1258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Recommended </a:t>
            </a:r>
            <a:r>
              <a:rPr sz="1000" b="1" spc="15" dirty="0">
                <a:solidFill>
                  <a:srgbClr val="232F3E"/>
                </a:solidFill>
                <a:latin typeface="Trebuchet MS"/>
                <a:cs typeface="Trebuchet MS"/>
              </a:rPr>
              <a:t>knowledge </a:t>
            </a:r>
            <a:r>
              <a:rPr sz="1000" b="1" spc="20" dirty="0">
                <a:solidFill>
                  <a:srgbClr val="232F3E"/>
                </a:solidFill>
                <a:latin typeface="Trebuchet MS"/>
                <a:cs typeface="Trebuchet MS"/>
              </a:rPr>
              <a:t>and</a:t>
            </a:r>
            <a:r>
              <a:rPr sz="1000" b="1" spc="-1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232F3E"/>
                </a:solidFill>
                <a:latin typeface="Trebuchet MS"/>
                <a:cs typeface="Trebuchet MS"/>
              </a:rPr>
              <a:t>experience: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Trebuchet MS"/>
              <a:cs typeface="Trebuchet MS"/>
            </a:endParaRPr>
          </a:p>
          <a:p>
            <a:pPr marL="254000" indent="-152400">
              <a:lnSpc>
                <a:spcPct val="100000"/>
              </a:lnSpc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At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least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two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years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hands-on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experience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securing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workloads</a:t>
            </a:r>
            <a:endParaRPr sz="1000">
              <a:latin typeface="Century Gothic"/>
              <a:cs typeface="Century Gothic"/>
            </a:endParaRPr>
          </a:p>
          <a:p>
            <a:pPr marL="2540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Security controls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workloads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on</a:t>
            </a:r>
            <a:r>
              <a:rPr sz="1000" spc="6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endParaRPr sz="1000">
              <a:latin typeface="Century Gothic"/>
              <a:cs typeface="Century Gothic"/>
            </a:endParaRPr>
          </a:p>
          <a:p>
            <a:pPr marL="254000" marR="182880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120" dirty="0">
                <a:solidFill>
                  <a:srgbClr val="515A64"/>
                </a:solidFill>
                <a:latin typeface="Century Gothic"/>
                <a:cs typeface="Century Gothic"/>
              </a:rPr>
              <a:t>A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minimum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five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years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70" dirty="0">
                <a:solidFill>
                  <a:srgbClr val="515A64"/>
                </a:solidFill>
                <a:latin typeface="Century Gothic"/>
                <a:cs typeface="Century Gothic"/>
              </a:rPr>
              <a:t>IT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security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experience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designing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implementing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security</a:t>
            </a:r>
            <a:r>
              <a:rPr sz="1000" spc="1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solutions</a:t>
            </a:r>
            <a:endParaRPr sz="1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482" y="-82241"/>
            <a:ext cx="9957435" cy="2277110"/>
            <a:chOff x="101358" y="0"/>
            <a:chExt cx="9957435" cy="2277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358" y="0"/>
              <a:ext cx="9957041" cy="22717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03463" y="0"/>
              <a:ext cx="1047115" cy="494665"/>
            </a:xfrm>
            <a:custGeom>
              <a:avLst/>
              <a:gdLst/>
              <a:ahLst/>
              <a:cxnLst/>
              <a:rect l="l" t="t" r="r" b="b"/>
              <a:pathLst>
                <a:path w="1047115" h="494665">
                  <a:moveTo>
                    <a:pt x="0" y="0"/>
                  </a:moveTo>
                  <a:lnTo>
                    <a:pt x="801" y="194466"/>
                  </a:lnTo>
                  <a:lnTo>
                    <a:pt x="524943" y="494186"/>
                  </a:lnTo>
                  <a:lnTo>
                    <a:pt x="1046570" y="190135"/>
                  </a:lnTo>
                  <a:lnTo>
                    <a:pt x="1045786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6607" y="0"/>
              <a:ext cx="759942" cy="3289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46613" y="0"/>
              <a:ext cx="760095" cy="328930"/>
            </a:xfrm>
            <a:custGeom>
              <a:avLst/>
              <a:gdLst/>
              <a:ahLst/>
              <a:cxnLst/>
              <a:rect l="l" t="t" r="r" b="b"/>
              <a:pathLst>
                <a:path w="760095" h="328930">
                  <a:moveTo>
                    <a:pt x="0" y="0"/>
                  </a:moveTo>
                  <a:lnTo>
                    <a:pt x="460" y="111222"/>
                  </a:lnTo>
                  <a:lnTo>
                    <a:pt x="381092" y="328913"/>
                  </a:lnTo>
                  <a:lnTo>
                    <a:pt x="759933" y="108085"/>
                  </a:lnTo>
                  <a:lnTo>
                    <a:pt x="759488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3782" y="48983"/>
              <a:ext cx="520852" cy="5999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83779" y="48973"/>
              <a:ext cx="521334" cy="600075"/>
            </a:xfrm>
            <a:custGeom>
              <a:avLst/>
              <a:gdLst/>
              <a:ahLst/>
              <a:cxnLst/>
              <a:rect l="l" t="t" r="r" b="b"/>
              <a:pathLst>
                <a:path w="521334" h="600075">
                  <a:moveTo>
                    <a:pt x="0" y="151079"/>
                  </a:moveTo>
                  <a:lnTo>
                    <a:pt x="1244" y="451078"/>
                  </a:lnTo>
                  <a:lnTo>
                    <a:pt x="261670" y="600011"/>
                  </a:lnTo>
                  <a:lnTo>
                    <a:pt x="520865" y="448932"/>
                  </a:lnTo>
                  <a:lnTo>
                    <a:pt x="519620" y="148932"/>
                  </a:lnTo>
                  <a:lnTo>
                    <a:pt x="259181" y="0"/>
                  </a:lnTo>
                  <a:lnTo>
                    <a:pt x="0" y="151079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5067" y="131102"/>
              <a:ext cx="378269" cy="43576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55069" y="131104"/>
              <a:ext cx="378460" cy="436245"/>
            </a:xfrm>
            <a:custGeom>
              <a:avLst/>
              <a:gdLst/>
              <a:ahLst/>
              <a:cxnLst/>
              <a:rect l="l" t="t" r="r" b="b"/>
              <a:pathLst>
                <a:path w="378459" h="436245">
                  <a:moveTo>
                    <a:pt x="0" y="109715"/>
                  </a:moveTo>
                  <a:lnTo>
                    <a:pt x="901" y="327596"/>
                  </a:lnTo>
                  <a:lnTo>
                    <a:pt x="190042" y="435749"/>
                  </a:lnTo>
                  <a:lnTo>
                    <a:pt x="378269" y="326034"/>
                  </a:lnTo>
                  <a:lnTo>
                    <a:pt x="377380" y="108153"/>
                  </a:lnTo>
                  <a:lnTo>
                    <a:pt x="188239" y="0"/>
                  </a:lnTo>
                  <a:lnTo>
                    <a:pt x="0" y="109715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72104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1758516" y="0"/>
                  </a:moveTo>
                  <a:lnTo>
                    <a:pt x="242678" y="0"/>
                  </a:lnTo>
                  <a:lnTo>
                    <a:pt x="0" y="141450"/>
                  </a:lnTo>
                  <a:lnTo>
                    <a:pt x="4737" y="1291244"/>
                  </a:lnTo>
                  <a:lnTo>
                    <a:pt x="1002868" y="1862020"/>
                  </a:lnTo>
                  <a:lnTo>
                    <a:pt x="1996249" y="1283015"/>
                  </a:lnTo>
                  <a:lnTo>
                    <a:pt x="1991499" y="133233"/>
                  </a:lnTo>
                  <a:lnTo>
                    <a:pt x="1758516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5251" y="103315"/>
              <a:ext cx="109805" cy="3806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6542" y="1054811"/>
              <a:ext cx="916585" cy="8072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72108" y="0"/>
              <a:ext cx="343496" cy="4953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094" y="0"/>
              <a:ext cx="1996262" cy="186202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872098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0" y="141452"/>
                  </a:moveTo>
                  <a:lnTo>
                    <a:pt x="4749" y="1291234"/>
                  </a:lnTo>
                  <a:lnTo>
                    <a:pt x="1002880" y="1862023"/>
                  </a:lnTo>
                  <a:lnTo>
                    <a:pt x="1996262" y="1283017"/>
                  </a:lnTo>
                  <a:lnTo>
                    <a:pt x="1991512" y="133235"/>
                  </a:lnTo>
                  <a:lnTo>
                    <a:pt x="1758524" y="0"/>
                  </a:lnTo>
                </a:path>
                <a:path w="1996440" h="1862455">
                  <a:moveTo>
                    <a:pt x="242685" y="0"/>
                  </a:moveTo>
                  <a:lnTo>
                    <a:pt x="0" y="141452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53634" y="0"/>
              <a:ext cx="1633220" cy="1653539"/>
            </a:xfrm>
            <a:custGeom>
              <a:avLst/>
              <a:gdLst/>
              <a:ahLst/>
              <a:cxnLst/>
              <a:rect l="l" t="t" r="r" b="b"/>
              <a:pathLst>
                <a:path w="1633220" h="1653539">
                  <a:moveTo>
                    <a:pt x="1212191" y="0"/>
                  </a:moveTo>
                  <a:lnTo>
                    <a:pt x="420770" y="0"/>
                  </a:lnTo>
                  <a:lnTo>
                    <a:pt x="0" y="245257"/>
                  </a:lnTo>
                  <a:lnTo>
                    <a:pt x="3873" y="1185933"/>
                  </a:lnTo>
                  <a:lnTo>
                    <a:pt x="820496" y="1652912"/>
                  </a:lnTo>
                  <a:lnTo>
                    <a:pt x="1633194" y="1179202"/>
                  </a:lnTo>
                  <a:lnTo>
                    <a:pt x="1629308" y="238538"/>
                  </a:lnTo>
                  <a:lnTo>
                    <a:pt x="1212191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7206" y="223665"/>
              <a:ext cx="76993" cy="3176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53629" y="114968"/>
              <a:ext cx="264896" cy="41686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75025" y="1022947"/>
              <a:ext cx="737008" cy="6299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55496" y="0"/>
              <a:ext cx="1631339" cy="16529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53628" y="0"/>
              <a:ext cx="1633208" cy="165291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239722" y="0"/>
              <a:ext cx="1261110" cy="1438910"/>
            </a:xfrm>
            <a:custGeom>
              <a:avLst/>
              <a:gdLst/>
              <a:ahLst/>
              <a:cxnLst/>
              <a:rect l="l" t="t" r="r" b="b"/>
              <a:pathLst>
                <a:path w="1261109" h="1438910">
                  <a:moveTo>
                    <a:pt x="652144" y="0"/>
                  </a:moveTo>
                  <a:lnTo>
                    <a:pt x="603326" y="0"/>
                  </a:lnTo>
                  <a:lnTo>
                    <a:pt x="0" y="351663"/>
                  </a:lnTo>
                  <a:lnTo>
                    <a:pt x="2997" y="1078001"/>
                  </a:lnTo>
                  <a:lnTo>
                    <a:pt x="633501" y="1438541"/>
                  </a:lnTo>
                  <a:lnTo>
                    <a:pt x="1261033" y="1072781"/>
                  </a:lnTo>
                  <a:lnTo>
                    <a:pt x="1258023" y="346481"/>
                  </a:lnTo>
                  <a:lnTo>
                    <a:pt x="652144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39722" y="0"/>
              <a:ext cx="1261034" cy="143855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242160" y="934577"/>
              <a:ext cx="256540" cy="273685"/>
            </a:xfrm>
            <a:custGeom>
              <a:avLst/>
              <a:gdLst/>
              <a:ahLst/>
              <a:cxnLst/>
              <a:rect l="l" t="t" r="r" b="b"/>
              <a:pathLst>
                <a:path w="256540" h="273684">
                  <a:moveTo>
                    <a:pt x="0" y="8001"/>
                  </a:moveTo>
                  <a:lnTo>
                    <a:pt x="7913" y="0"/>
                  </a:lnTo>
                  <a:lnTo>
                    <a:pt x="202362" y="50546"/>
                  </a:lnTo>
                  <a:lnTo>
                    <a:pt x="255956" y="244754"/>
                  </a:lnTo>
                  <a:lnTo>
                    <a:pt x="227713" y="273313"/>
                  </a:lnTo>
                </a:path>
              </a:pathLst>
            </a:custGeom>
            <a:ln w="88734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39721" y="0"/>
              <a:ext cx="1261033" cy="143855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459738" y="231933"/>
              <a:ext cx="828675" cy="954405"/>
            </a:xfrm>
            <a:custGeom>
              <a:avLst/>
              <a:gdLst/>
              <a:ahLst/>
              <a:cxnLst/>
              <a:rect l="l" t="t" r="r" b="b"/>
              <a:pathLst>
                <a:path w="828675" h="954405">
                  <a:moveTo>
                    <a:pt x="412076" y="0"/>
                  </a:moveTo>
                  <a:lnTo>
                    <a:pt x="0" y="240182"/>
                  </a:lnTo>
                  <a:lnTo>
                    <a:pt x="1968" y="717156"/>
                  </a:lnTo>
                  <a:lnTo>
                    <a:pt x="416026" y="953935"/>
                  </a:lnTo>
                  <a:lnTo>
                    <a:pt x="828103" y="713740"/>
                  </a:lnTo>
                  <a:lnTo>
                    <a:pt x="826135" y="236766"/>
                  </a:lnTo>
                  <a:lnTo>
                    <a:pt x="41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38737" y="210734"/>
              <a:ext cx="871219" cy="1003300"/>
            </a:xfrm>
            <a:custGeom>
              <a:avLst/>
              <a:gdLst/>
              <a:ahLst/>
              <a:cxnLst/>
              <a:rect l="l" t="t" r="r" b="b"/>
              <a:pathLst>
                <a:path w="871220" h="1003300">
                  <a:moveTo>
                    <a:pt x="433260" y="0"/>
                  </a:moveTo>
                  <a:lnTo>
                    <a:pt x="0" y="252539"/>
                  </a:lnTo>
                  <a:lnTo>
                    <a:pt x="2070" y="754011"/>
                  </a:lnTo>
                  <a:lnTo>
                    <a:pt x="437400" y="1002957"/>
                  </a:lnTo>
                  <a:lnTo>
                    <a:pt x="528306" y="949972"/>
                  </a:lnTo>
                  <a:lnTo>
                    <a:pt x="437184" y="949972"/>
                  </a:lnTo>
                  <a:lnTo>
                    <a:pt x="47866" y="727341"/>
                  </a:lnTo>
                  <a:lnTo>
                    <a:pt x="45999" y="278841"/>
                  </a:lnTo>
                  <a:lnTo>
                    <a:pt x="433476" y="52984"/>
                  </a:lnTo>
                  <a:lnTo>
                    <a:pt x="525914" y="52984"/>
                  </a:lnTo>
                  <a:lnTo>
                    <a:pt x="433260" y="0"/>
                  </a:lnTo>
                  <a:close/>
                </a:path>
                <a:path w="871220" h="1003300">
                  <a:moveTo>
                    <a:pt x="525914" y="52984"/>
                  </a:moveTo>
                  <a:lnTo>
                    <a:pt x="433476" y="52984"/>
                  </a:lnTo>
                  <a:lnTo>
                    <a:pt x="822807" y="275628"/>
                  </a:lnTo>
                  <a:lnTo>
                    <a:pt x="824661" y="724115"/>
                  </a:lnTo>
                  <a:lnTo>
                    <a:pt x="437184" y="949972"/>
                  </a:lnTo>
                  <a:lnTo>
                    <a:pt x="528306" y="949972"/>
                  </a:lnTo>
                  <a:lnTo>
                    <a:pt x="870661" y="750430"/>
                  </a:lnTo>
                  <a:lnTo>
                    <a:pt x="868591" y="248945"/>
                  </a:lnTo>
                  <a:lnTo>
                    <a:pt x="525914" y="52984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849501" y="748964"/>
              <a:ext cx="0" cy="96520"/>
            </a:xfrm>
            <a:custGeom>
              <a:avLst/>
              <a:gdLst/>
              <a:ahLst/>
              <a:cxnLst/>
              <a:rect l="l" t="t" r="r" b="b"/>
              <a:pathLst>
                <a:path h="96519">
                  <a:moveTo>
                    <a:pt x="0" y="95948"/>
                  </a:moveTo>
                  <a:lnTo>
                    <a:pt x="0" y="0"/>
                  </a:lnTo>
                </a:path>
              </a:pathLst>
            </a:custGeom>
            <a:ln w="840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720993" y="567641"/>
              <a:ext cx="257175" cy="295910"/>
            </a:xfrm>
            <a:custGeom>
              <a:avLst/>
              <a:gdLst/>
              <a:ahLst/>
              <a:cxnLst/>
              <a:rect l="l" t="t" r="r" b="b"/>
              <a:pathLst>
                <a:path w="257175" h="295909">
                  <a:moveTo>
                    <a:pt x="257009" y="128511"/>
                  </a:moveTo>
                  <a:lnTo>
                    <a:pt x="246911" y="78491"/>
                  </a:lnTo>
                  <a:lnTo>
                    <a:pt x="219373" y="37642"/>
                  </a:lnTo>
                  <a:lnTo>
                    <a:pt x="178528" y="10100"/>
                  </a:lnTo>
                  <a:lnTo>
                    <a:pt x="128511" y="0"/>
                  </a:lnTo>
                  <a:lnTo>
                    <a:pt x="78486" y="10100"/>
                  </a:lnTo>
                  <a:lnTo>
                    <a:pt x="37638" y="37642"/>
                  </a:lnTo>
                  <a:lnTo>
                    <a:pt x="10098" y="78491"/>
                  </a:lnTo>
                  <a:lnTo>
                    <a:pt x="0" y="128511"/>
                  </a:lnTo>
                  <a:lnTo>
                    <a:pt x="5339" y="165227"/>
                  </a:lnTo>
                  <a:lnTo>
                    <a:pt x="20323" y="197769"/>
                  </a:lnTo>
                  <a:lnTo>
                    <a:pt x="43398" y="224621"/>
                  </a:lnTo>
                  <a:lnTo>
                    <a:pt x="73012" y="244271"/>
                  </a:lnTo>
                  <a:lnTo>
                    <a:pt x="73012" y="295846"/>
                  </a:lnTo>
                  <a:lnTo>
                    <a:pt x="183997" y="295846"/>
                  </a:lnTo>
                  <a:lnTo>
                    <a:pt x="183997" y="244271"/>
                  </a:lnTo>
                  <a:lnTo>
                    <a:pt x="213606" y="224621"/>
                  </a:lnTo>
                  <a:lnTo>
                    <a:pt x="236681" y="197769"/>
                  </a:lnTo>
                  <a:lnTo>
                    <a:pt x="251668" y="165227"/>
                  </a:lnTo>
                  <a:lnTo>
                    <a:pt x="257009" y="128511"/>
                  </a:lnTo>
                  <a:close/>
                </a:path>
              </a:pathLst>
            </a:custGeom>
            <a:ln w="8407">
              <a:solidFill>
                <a:srgbClr val="F06D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802113" y="748045"/>
              <a:ext cx="95250" cy="0"/>
            </a:xfrm>
            <a:custGeom>
              <a:avLst/>
              <a:gdLst/>
              <a:ahLst/>
              <a:cxnLst/>
              <a:rect l="l" t="t" r="r" b="b"/>
              <a:pathLst>
                <a:path w="95250">
                  <a:moveTo>
                    <a:pt x="0" y="0"/>
                  </a:moveTo>
                  <a:lnTo>
                    <a:pt x="94767" y="0"/>
                  </a:lnTo>
                </a:path>
              </a:pathLst>
            </a:custGeom>
            <a:ln w="840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89574" y="884341"/>
              <a:ext cx="119862" cy="7280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601896" y="448563"/>
              <a:ext cx="495300" cy="450850"/>
            </a:xfrm>
            <a:custGeom>
              <a:avLst/>
              <a:gdLst/>
              <a:ahLst/>
              <a:cxnLst/>
              <a:rect l="l" t="t" r="r" b="b"/>
              <a:pathLst>
                <a:path w="495300" h="450850">
                  <a:moveTo>
                    <a:pt x="322503" y="413054"/>
                  </a:moveTo>
                  <a:lnTo>
                    <a:pt x="346837" y="412864"/>
                  </a:lnTo>
                  <a:lnTo>
                    <a:pt x="394538" y="450799"/>
                  </a:lnTo>
                  <a:lnTo>
                    <a:pt x="448602" y="396735"/>
                  </a:lnTo>
                  <a:lnTo>
                    <a:pt x="411213" y="348513"/>
                  </a:lnTo>
                  <a:lnTo>
                    <a:pt x="418359" y="335790"/>
                  </a:lnTo>
                  <a:lnTo>
                    <a:pt x="424548" y="322495"/>
                  </a:lnTo>
                  <a:lnTo>
                    <a:pt x="429737" y="308674"/>
                  </a:lnTo>
                  <a:lnTo>
                    <a:pt x="433882" y="294373"/>
                  </a:lnTo>
                  <a:lnTo>
                    <a:pt x="495198" y="287375"/>
                  </a:lnTo>
                  <a:lnTo>
                    <a:pt x="495198" y="210921"/>
                  </a:lnTo>
                  <a:lnTo>
                    <a:pt x="434428" y="203238"/>
                  </a:lnTo>
                  <a:lnTo>
                    <a:pt x="430478" y="188884"/>
                  </a:lnTo>
                  <a:lnTo>
                    <a:pt x="425478" y="174999"/>
                  </a:lnTo>
                  <a:lnTo>
                    <a:pt x="419473" y="161629"/>
                  </a:lnTo>
                  <a:lnTo>
                    <a:pt x="412508" y="148818"/>
                  </a:lnTo>
                  <a:lnTo>
                    <a:pt x="450824" y="100647"/>
                  </a:lnTo>
                  <a:lnTo>
                    <a:pt x="396748" y="46596"/>
                  </a:lnTo>
                  <a:lnTo>
                    <a:pt x="348932" y="83654"/>
                  </a:lnTo>
                  <a:lnTo>
                    <a:pt x="335582" y="75984"/>
                  </a:lnTo>
                  <a:lnTo>
                    <a:pt x="321592" y="69372"/>
                  </a:lnTo>
                  <a:lnTo>
                    <a:pt x="307016" y="63872"/>
                  </a:lnTo>
                  <a:lnTo>
                    <a:pt x="291909" y="59537"/>
                  </a:lnTo>
                  <a:lnTo>
                    <a:pt x="291782" y="59397"/>
                  </a:lnTo>
                  <a:lnTo>
                    <a:pt x="284251" y="0"/>
                  </a:lnTo>
                  <a:lnTo>
                    <a:pt x="207810" y="0"/>
                  </a:lnTo>
                  <a:lnTo>
                    <a:pt x="201041" y="59321"/>
                  </a:lnTo>
                  <a:lnTo>
                    <a:pt x="186179" y="63496"/>
                  </a:lnTo>
                  <a:lnTo>
                    <a:pt x="171824" y="68789"/>
                  </a:lnTo>
                  <a:lnTo>
                    <a:pt x="158032" y="75159"/>
                  </a:lnTo>
                  <a:lnTo>
                    <a:pt x="144856" y="82562"/>
                  </a:lnTo>
                  <a:lnTo>
                    <a:pt x="98450" y="46596"/>
                  </a:lnTo>
                  <a:lnTo>
                    <a:pt x="44399" y="100647"/>
                  </a:lnTo>
                  <a:lnTo>
                    <a:pt x="80899" y="146570"/>
                  </a:lnTo>
                  <a:lnTo>
                    <a:pt x="73422" y="159943"/>
                  </a:lnTo>
                  <a:lnTo>
                    <a:pt x="67006" y="173947"/>
                  </a:lnTo>
                  <a:lnTo>
                    <a:pt x="61698" y="188524"/>
                  </a:lnTo>
                  <a:lnTo>
                    <a:pt x="57543" y="203619"/>
                  </a:lnTo>
                  <a:lnTo>
                    <a:pt x="0" y="210921"/>
                  </a:lnTo>
                  <a:lnTo>
                    <a:pt x="0" y="287375"/>
                  </a:lnTo>
                  <a:lnTo>
                    <a:pt x="58089" y="294005"/>
                  </a:lnTo>
                  <a:lnTo>
                    <a:pt x="62467" y="309052"/>
                  </a:lnTo>
                  <a:lnTo>
                    <a:pt x="67981" y="323545"/>
                  </a:lnTo>
                  <a:lnTo>
                    <a:pt x="74597" y="337457"/>
                  </a:lnTo>
                  <a:lnTo>
                    <a:pt x="82257" y="350735"/>
                  </a:lnTo>
                  <a:lnTo>
                    <a:pt x="46596" y="396735"/>
                  </a:lnTo>
                  <a:lnTo>
                    <a:pt x="100660" y="450799"/>
                  </a:lnTo>
                  <a:lnTo>
                    <a:pt x="147040" y="413918"/>
                  </a:lnTo>
                  <a:lnTo>
                    <a:pt x="170967" y="413639"/>
                  </a:lnTo>
                </a:path>
              </a:pathLst>
            </a:custGeom>
            <a:ln w="840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" name="object 3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51200" y="7038628"/>
            <a:ext cx="674221" cy="229781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568627" y="7037666"/>
            <a:ext cx="495934" cy="292735"/>
            <a:chOff x="568627" y="7037666"/>
            <a:chExt cx="495934" cy="292735"/>
          </a:xfrm>
        </p:grpSpPr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646937" y="2875931"/>
            <a:ext cx="3557270" cy="1130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165100" indent="-152400">
              <a:lnSpc>
                <a:spcPct val="125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Select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5" dirty="0">
                <a:solidFill>
                  <a:srgbClr val="515A64"/>
                </a:solidFill>
                <a:latin typeface="Century Gothic"/>
                <a:cs typeface="Century Gothic"/>
              </a:rPr>
              <a:t>justify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appropriate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ML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approach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 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given 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business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problem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Identify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appropriate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services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implement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ML</a:t>
            </a:r>
            <a:r>
              <a:rPr sz="1000" spc="-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solutions</a:t>
            </a:r>
            <a:endParaRPr sz="1000">
              <a:latin typeface="Century Gothic"/>
              <a:cs typeface="Century Gothic"/>
            </a:endParaRPr>
          </a:p>
          <a:p>
            <a:pPr marL="165100" marR="277495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Design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implement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scalable,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cost-optimized,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reliable, 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secure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ML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 solutions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5194300" y="4516009"/>
            <a:ext cx="38227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Learn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more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1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about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4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AWS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-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Certified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1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Machine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1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Learning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3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-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10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Specialty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 </a:t>
            </a:r>
            <a:r>
              <a:rPr sz="1000" b="1" spc="25" dirty="0">
                <a:solidFill>
                  <a:srgbClr val="F7981D"/>
                </a:solidFill>
                <a:latin typeface="Trebuchet MS"/>
                <a:cs typeface="Trebuchet MS"/>
                <a:hlinkClick r:id="rId21"/>
              </a:rPr>
              <a:t>»</a:t>
            </a:r>
            <a:endParaRPr sz="1000">
              <a:latin typeface="Trebuchet MS"/>
              <a:cs typeface="Trebuchet MS"/>
            </a:endParaRPr>
          </a:p>
        </p:txBody>
      </p: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5207000" y="3737733"/>
          <a:ext cx="4261484" cy="56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3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  <a:solidFill>
                      <a:srgbClr val="3DCA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Cost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  <a:solidFill>
                      <a:srgbClr val="3DCA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170</a:t>
                      </a:r>
                      <a:r>
                        <a:rPr sz="1000" spc="-2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000" spc="-3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minutes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300 </a:t>
                      </a:r>
                      <a:r>
                        <a:rPr sz="1000" spc="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USD </a:t>
                      </a:r>
                      <a:r>
                        <a:rPr sz="1000" spc="-8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(Practice </a:t>
                      </a:r>
                      <a:r>
                        <a:rPr sz="1000" spc="-9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exam: </a:t>
                      </a: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40</a:t>
                      </a:r>
                      <a:r>
                        <a:rPr sz="1000" spc="-12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000" spc="-2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USD)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558800" y="1138612"/>
            <a:ext cx="6718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AWS </a:t>
            </a:r>
            <a:r>
              <a:rPr spc="-140" dirty="0"/>
              <a:t>Certified </a:t>
            </a:r>
            <a:r>
              <a:rPr spc="-270" dirty="0"/>
              <a:t>Machine </a:t>
            </a:r>
            <a:r>
              <a:rPr spc="-140" dirty="0"/>
              <a:t>Learning </a:t>
            </a:r>
            <a:r>
              <a:rPr spc="130" dirty="0"/>
              <a:t>-</a:t>
            </a:r>
            <a:r>
              <a:rPr spc="-5" dirty="0"/>
              <a:t> </a:t>
            </a:r>
            <a:r>
              <a:rPr spc="-160" dirty="0"/>
              <a:t>Specialty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556641" y="1768110"/>
            <a:ext cx="5656580" cy="954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Intended</a:t>
            </a:r>
            <a:r>
              <a:rPr sz="1000" b="1" spc="-4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15" dirty="0">
                <a:solidFill>
                  <a:srgbClr val="232F3E"/>
                </a:solidFill>
                <a:latin typeface="Trebuchet MS"/>
                <a:cs typeface="Trebuchet MS"/>
              </a:rPr>
              <a:t>for: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000" spc="-20" dirty="0">
                <a:solidFill>
                  <a:srgbClr val="41BEB2"/>
                </a:solidFill>
                <a:latin typeface="Century Gothic"/>
                <a:cs typeface="Century Gothic"/>
              </a:rPr>
              <a:t>implement, </a:t>
            </a:r>
            <a:r>
              <a:rPr sz="1000" spc="-50" dirty="0">
                <a:solidFill>
                  <a:srgbClr val="41BEB2"/>
                </a:solidFill>
                <a:latin typeface="Century Gothic"/>
                <a:cs typeface="Century Gothic"/>
              </a:rPr>
              <a:t>deploy, </a:t>
            </a:r>
            <a:r>
              <a:rPr sz="1000" spc="-85" dirty="0">
                <a:solidFill>
                  <a:srgbClr val="41BEB2"/>
                </a:solidFill>
                <a:latin typeface="Century Gothic"/>
                <a:cs typeface="Century Gothic"/>
              </a:rPr>
              <a:t>and </a:t>
            </a:r>
            <a:r>
              <a:rPr sz="1000" spc="-25" dirty="0">
                <a:solidFill>
                  <a:srgbClr val="41BEB2"/>
                </a:solidFill>
                <a:latin typeface="Century Gothic"/>
                <a:cs typeface="Century Gothic"/>
              </a:rPr>
              <a:t>maintain </a:t>
            </a:r>
            <a:r>
              <a:rPr sz="1000" spc="-65" dirty="0">
                <a:solidFill>
                  <a:srgbClr val="41BEB2"/>
                </a:solidFill>
                <a:latin typeface="Century Gothic"/>
                <a:cs typeface="Century Gothic"/>
              </a:rPr>
              <a:t>machine </a:t>
            </a:r>
            <a:r>
              <a:rPr sz="1000" spc="-20" dirty="0">
                <a:solidFill>
                  <a:srgbClr val="41BEB2"/>
                </a:solidFill>
                <a:latin typeface="Century Gothic"/>
                <a:cs typeface="Century Gothic"/>
              </a:rPr>
              <a:t>learning (ML) </a:t>
            </a:r>
            <a:r>
              <a:rPr sz="1000" spc="15" dirty="0">
                <a:solidFill>
                  <a:srgbClr val="41BEB2"/>
                </a:solidFill>
                <a:latin typeface="Century Gothic"/>
                <a:cs typeface="Century Gothic"/>
              </a:rPr>
              <a:t>solutions </a:t>
            </a:r>
            <a:r>
              <a:rPr sz="1000" spc="25" dirty="0">
                <a:solidFill>
                  <a:srgbClr val="41BEB2"/>
                </a:solidFill>
                <a:latin typeface="Century Gothic"/>
                <a:cs typeface="Century Gothic"/>
              </a:rPr>
              <a:t>for </a:t>
            </a:r>
            <a:r>
              <a:rPr sz="1000" spc="-40" dirty="0">
                <a:solidFill>
                  <a:srgbClr val="41BEB2"/>
                </a:solidFill>
                <a:latin typeface="Century Gothic"/>
                <a:cs typeface="Century Gothic"/>
              </a:rPr>
              <a:t>given </a:t>
            </a:r>
            <a:r>
              <a:rPr sz="1000" spc="-5" dirty="0">
                <a:solidFill>
                  <a:srgbClr val="41BEB2"/>
                </a:solidFill>
                <a:latin typeface="Century Gothic"/>
                <a:cs typeface="Century Gothic"/>
              </a:rPr>
              <a:t>business</a:t>
            </a:r>
            <a:r>
              <a:rPr sz="1000" spc="-45" dirty="0">
                <a:solidFill>
                  <a:srgbClr val="41BEB2"/>
                </a:solidFill>
                <a:latin typeface="Century Gothic"/>
                <a:cs typeface="Century Gothic"/>
              </a:rPr>
              <a:t> </a:t>
            </a:r>
            <a:r>
              <a:rPr sz="1000" spc="-20" dirty="0">
                <a:solidFill>
                  <a:srgbClr val="41BEB2"/>
                </a:solidFill>
                <a:latin typeface="Century Gothic"/>
                <a:cs typeface="Century Gothic"/>
              </a:rPr>
              <a:t>problems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Century Gothic"/>
              <a:cs typeface="Century Gothic"/>
            </a:endParaRPr>
          </a:p>
          <a:p>
            <a:pPr marL="14604">
              <a:lnSpc>
                <a:spcPct val="100000"/>
              </a:lnSpc>
              <a:spcBef>
                <a:spcPts val="5"/>
              </a:spcBef>
              <a:tabLst>
                <a:tab pos="4739005" algn="l"/>
              </a:tabLst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Abilities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validated:	</a:t>
            </a:r>
            <a:r>
              <a:rPr sz="1000" spc="-275" dirty="0">
                <a:solidFill>
                  <a:srgbClr val="3DCAC0"/>
                </a:solidFill>
                <a:latin typeface="Century Gothic"/>
                <a:cs typeface="Century Gothic"/>
              </a:rPr>
              <a:t>•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ability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to: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57742" y="4199484"/>
            <a:ext cx="2573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Recommended </a:t>
            </a:r>
            <a:r>
              <a:rPr sz="1000" b="1" spc="15" dirty="0">
                <a:solidFill>
                  <a:srgbClr val="232F3E"/>
                </a:solidFill>
                <a:latin typeface="Trebuchet MS"/>
                <a:cs typeface="Trebuchet MS"/>
              </a:rPr>
              <a:t>knowledge </a:t>
            </a:r>
            <a:r>
              <a:rPr sz="1000" b="1" spc="20" dirty="0">
                <a:solidFill>
                  <a:srgbClr val="232F3E"/>
                </a:solidFill>
                <a:latin typeface="Trebuchet MS"/>
                <a:cs typeface="Trebuchet MS"/>
              </a:rPr>
              <a:t>and</a:t>
            </a:r>
            <a:r>
              <a:rPr sz="1000" b="1" spc="-13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232F3E"/>
                </a:solidFill>
                <a:latin typeface="Trebuchet MS"/>
                <a:cs typeface="Trebuchet MS"/>
              </a:rPr>
              <a:t>experience: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45626" y="4518128"/>
            <a:ext cx="4166870" cy="120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5080" indent="-152400">
              <a:lnSpc>
                <a:spcPct val="125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One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two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years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experience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developing,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architecting,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or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running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ML/  </a:t>
            </a:r>
            <a:r>
              <a:rPr sz="1000" spc="-125" dirty="0">
                <a:solidFill>
                  <a:srgbClr val="515A64"/>
                </a:solidFill>
                <a:latin typeface="Century Gothic"/>
                <a:cs typeface="Century Gothic"/>
              </a:rPr>
              <a:t>deep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learning workloads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r>
              <a:rPr sz="1000" spc="5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Cloud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Experience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with:</a:t>
            </a:r>
            <a:endParaRPr sz="1000">
              <a:latin typeface="Century Gothic"/>
              <a:cs typeface="Century Gothic"/>
            </a:endParaRPr>
          </a:p>
          <a:p>
            <a:pPr marL="406400" lvl="1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06400" algn="l"/>
              </a:tabLst>
            </a:pP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ML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125" dirty="0">
                <a:solidFill>
                  <a:srgbClr val="515A64"/>
                </a:solidFill>
                <a:latin typeface="Century Gothic"/>
                <a:cs typeface="Century Gothic"/>
              </a:rPr>
              <a:t>deep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learning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frameworks</a:t>
            </a:r>
            <a:endParaRPr sz="1000">
              <a:latin typeface="Century Gothic"/>
              <a:cs typeface="Century Gothic"/>
            </a:endParaRPr>
          </a:p>
          <a:p>
            <a:pPr marL="406400" lvl="1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06400" algn="l"/>
              </a:tabLst>
            </a:pP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Performing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basic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hyperparameter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optimization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524585" y="2811121"/>
            <a:ext cx="294767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Express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intuition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behind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basic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ML</a:t>
            </a:r>
            <a:r>
              <a:rPr sz="100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algorithms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Follow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model-training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best</a:t>
            </a:r>
            <a:r>
              <a:rPr sz="1000" spc="1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practices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Follow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deployment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operational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best</a:t>
            </a:r>
            <a:r>
              <a:rPr sz="1000" spc="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practices</a:t>
            </a:r>
            <a:endParaRPr sz="1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475" y="-154597"/>
            <a:ext cx="9957435" cy="2277110"/>
            <a:chOff x="101358" y="0"/>
            <a:chExt cx="9957435" cy="2277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358" y="0"/>
              <a:ext cx="9957041" cy="22717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03463" y="0"/>
              <a:ext cx="1047115" cy="494665"/>
            </a:xfrm>
            <a:custGeom>
              <a:avLst/>
              <a:gdLst/>
              <a:ahLst/>
              <a:cxnLst/>
              <a:rect l="l" t="t" r="r" b="b"/>
              <a:pathLst>
                <a:path w="1047115" h="494665">
                  <a:moveTo>
                    <a:pt x="0" y="0"/>
                  </a:moveTo>
                  <a:lnTo>
                    <a:pt x="801" y="194464"/>
                  </a:lnTo>
                  <a:lnTo>
                    <a:pt x="524943" y="494184"/>
                  </a:lnTo>
                  <a:lnTo>
                    <a:pt x="1046570" y="190146"/>
                  </a:lnTo>
                  <a:lnTo>
                    <a:pt x="1045786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6607" y="0"/>
              <a:ext cx="759942" cy="3289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46613" y="0"/>
              <a:ext cx="760095" cy="328930"/>
            </a:xfrm>
            <a:custGeom>
              <a:avLst/>
              <a:gdLst/>
              <a:ahLst/>
              <a:cxnLst/>
              <a:rect l="l" t="t" r="r" b="b"/>
              <a:pathLst>
                <a:path w="760095" h="328930">
                  <a:moveTo>
                    <a:pt x="0" y="0"/>
                  </a:moveTo>
                  <a:lnTo>
                    <a:pt x="460" y="111221"/>
                  </a:lnTo>
                  <a:lnTo>
                    <a:pt x="381092" y="328912"/>
                  </a:lnTo>
                  <a:lnTo>
                    <a:pt x="759933" y="108084"/>
                  </a:lnTo>
                  <a:lnTo>
                    <a:pt x="759488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3782" y="48983"/>
              <a:ext cx="520852" cy="5999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83779" y="48972"/>
              <a:ext cx="521334" cy="600075"/>
            </a:xfrm>
            <a:custGeom>
              <a:avLst/>
              <a:gdLst/>
              <a:ahLst/>
              <a:cxnLst/>
              <a:rect l="l" t="t" r="r" b="b"/>
              <a:pathLst>
                <a:path w="521334" h="600075">
                  <a:moveTo>
                    <a:pt x="0" y="151079"/>
                  </a:moveTo>
                  <a:lnTo>
                    <a:pt x="1244" y="451078"/>
                  </a:lnTo>
                  <a:lnTo>
                    <a:pt x="261670" y="600011"/>
                  </a:lnTo>
                  <a:lnTo>
                    <a:pt x="520865" y="448932"/>
                  </a:lnTo>
                  <a:lnTo>
                    <a:pt x="519620" y="148932"/>
                  </a:lnTo>
                  <a:lnTo>
                    <a:pt x="259181" y="0"/>
                  </a:lnTo>
                  <a:lnTo>
                    <a:pt x="0" y="151079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5067" y="131102"/>
              <a:ext cx="378269" cy="4357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55069" y="131109"/>
              <a:ext cx="378460" cy="436245"/>
            </a:xfrm>
            <a:custGeom>
              <a:avLst/>
              <a:gdLst/>
              <a:ahLst/>
              <a:cxnLst/>
              <a:rect l="l" t="t" r="r" b="b"/>
              <a:pathLst>
                <a:path w="378459" h="436245">
                  <a:moveTo>
                    <a:pt x="0" y="109715"/>
                  </a:moveTo>
                  <a:lnTo>
                    <a:pt x="901" y="327583"/>
                  </a:lnTo>
                  <a:lnTo>
                    <a:pt x="190042" y="435749"/>
                  </a:lnTo>
                  <a:lnTo>
                    <a:pt x="378269" y="326034"/>
                  </a:lnTo>
                  <a:lnTo>
                    <a:pt x="377380" y="108153"/>
                  </a:lnTo>
                  <a:lnTo>
                    <a:pt x="188239" y="0"/>
                  </a:lnTo>
                  <a:lnTo>
                    <a:pt x="0" y="109715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72104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1758519" y="0"/>
                  </a:moveTo>
                  <a:lnTo>
                    <a:pt x="242691" y="0"/>
                  </a:lnTo>
                  <a:lnTo>
                    <a:pt x="0" y="141461"/>
                  </a:lnTo>
                  <a:lnTo>
                    <a:pt x="4737" y="1291242"/>
                  </a:lnTo>
                  <a:lnTo>
                    <a:pt x="1002868" y="1862019"/>
                  </a:lnTo>
                  <a:lnTo>
                    <a:pt x="1996249" y="1283013"/>
                  </a:lnTo>
                  <a:lnTo>
                    <a:pt x="1991499" y="133231"/>
                  </a:lnTo>
                  <a:lnTo>
                    <a:pt x="1758519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5251" y="103315"/>
              <a:ext cx="109805" cy="3806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6542" y="1054811"/>
              <a:ext cx="916585" cy="8072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72108" y="0"/>
              <a:ext cx="343496" cy="49535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094" y="0"/>
              <a:ext cx="1996262" cy="186202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872098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0" y="141456"/>
                  </a:moveTo>
                  <a:lnTo>
                    <a:pt x="4749" y="1291238"/>
                  </a:lnTo>
                  <a:lnTo>
                    <a:pt x="1002880" y="1862027"/>
                  </a:lnTo>
                  <a:lnTo>
                    <a:pt x="1996262" y="1283008"/>
                  </a:lnTo>
                  <a:lnTo>
                    <a:pt x="1991512" y="133226"/>
                  </a:lnTo>
                  <a:lnTo>
                    <a:pt x="1758540" y="0"/>
                  </a:lnTo>
                </a:path>
                <a:path w="1996440" h="1862455">
                  <a:moveTo>
                    <a:pt x="242686" y="0"/>
                  </a:moveTo>
                  <a:lnTo>
                    <a:pt x="0" y="141456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53634" y="0"/>
              <a:ext cx="1633220" cy="1653539"/>
            </a:xfrm>
            <a:custGeom>
              <a:avLst/>
              <a:gdLst/>
              <a:ahLst/>
              <a:cxnLst/>
              <a:rect l="l" t="t" r="r" b="b"/>
              <a:pathLst>
                <a:path w="1633220" h="1653539">
                  <a:moveTo>
                    <a:pt x="1212202" y="0"/>
                  </a:moveTo>
                  <a:lnTo>
                    <a:pt x="420770" y="0"/>
                  </a:lnTo>
                  <a:lnTo>
                    <a:pt x="0" y="245257"/>
                  </a:lnTo>
                  <a:lnTo>
                    <a:pt x="3873" y="1185933"/>
                  </a:lnTo>
                  <a:lnTo>
                    <a:pt x="820496" y="1652912"/>
                  </a:lnTo>
                  <a:lnTo>
                    <a:pt x="1633194" y="1179202"/>
                  </a:lnTo>
                  <a:lnTo>
                    <a:pt x="1629308" y="238526"/>
                  </a:lnTo>
                  <a:lnTo>
                    <a:pt x="1212202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7206" y="223665"/>
              <a:ext cx="76993" cy="3176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75030" y="1022947"/>
              <a:ext cx="737004" cy="62995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53629" y="114968"/>
              <a:ext cx="264896" cy="41686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55496" y="0"/>
              <a:ext cx="1631339" cy="165290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53628" y="0"/>
              <a:ext cx="1633208" cy="165291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239722" y="0"/>
              <a:ext cx="1261110" cy="1438910"/>
            </a:xfrm>
            <a:custGeom>
              <a:avLst/>
              <a:gdLst/>
              <a:ahLst/>
              <a:cxnLst/>
              <a:rect l="l" t="t" r="r" b="b"/>
              <a:pathLst>
                <a:path w="1261109" h="1438910">
                  <a:moveTo>
                    <a:pt x="652144" y="0"/>
                  </a:moveTo>
                  <a:lnTo>
                    <a:pt x="603326" y="0"/>
                  </a:lnTo>
                  <a:lnTo>
                    <a:pt x="0" y="351675"/>
                  </a:lnTo>
                  <a:lnTo>
                    <a:pt x="2997" y="1078001"/>
                  </a:lnTo>
                  <a:lnTo>
                    <a:pt x="633501" y="1438541"/>
                  </a:lnTo>
                  <a:lnTo>
                    <a:pt x="1261033" y="1072781"/>
                  </a:lnTo>
                  <a:lnTo>
                    <a:pt x="1258023" y="346494"/>
                  </a:lnTo>
                  <a:lnTo>
                    <a:pt x="652144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39722" y="0"/>
              <a:ext cx="1261034" cy="143855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242160" y="934575"/>
              <a:ext cx="256540" cy="273685"/>
            </a:xfrm>
            <a:custGeom>
              <a:avLst/>
              <a:gdLst/>
              <a:ahLst/>
              <a:cxnLst/>
              <a:rect l="l" t="t" r="r" b="b"/>
              <a:pathLst>
                <a:path w="256540" h="273684">
                  <a:moveTo>
                    <a:pt x="0" y="8001"/>
                  </a:moveTo>
                  <a:lnTo>
                    <a:pt x="7913" y="0"/>
                  </a:lnTo>
                  <a:lnTo>
                    <a:pt x="202362" y="50545"/>
                  </a:lnTo>
                  <a:lnTo>
                    <a:pt x="255956" y="244754"/>
                  </a:lnTo>
                  <a:lnTo>
                    <a:pt x="227711" y="273314"/>
                  </a:lnTo>
                </a:path>
              </a:pathLst>
            </a:custGeom>
            <a:ln w="88734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39721" y="0"/>
              <a:ext cx="1261033" cy="143855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459738" y="231932"/>
              <a:ext cx="828675" cy="954405"/>
            </a:xfrm>
            <a:custGeom>
              <a:avLst/>
              <a:gdLst/>
              <a:ahLst/>
              <a:cxnLst/>
              <a:rect l="l" t="t" r="r" b="b"/>
              <a:pathLst>
                <a:path w="828675" h="954405">
                  <a:moveTo>
                    <a:pt x="412076" y="0"/>
                  </a:moveTo>
                  <a:lnTo>
                    <a:pt x="0" y="240182"/>
                  </a:lnTo>
                  <a:lnTo>
                    <a:pt x="1968" y="717156"/>
                  </a:lnTo>
                  <a:lnTo>
                    <a:pt x="416026" y="953935"/>
                  </a:lnTo>
                  <a:lnTo>
                    <a:pt x="828103" y="713740"/>
                  </a:lnTo>
                  <a:lnTo>
                    <a:pt x="826135" y="236766"/>
                  </a:lnTo>
                  <a:lnTo>
                    <a:pt x="41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38737" y="210746"/>
              <a:ext cx="871219" cy="1003300"/>
            </a:xfrm>
            <a:custGeom>
              <a:avLst/>
              <a:gdLst/>
              <a:ahLst/>
              <a:cxnLst/>
              <a:rect l="l" t="t" r="r" b="b"/>
              <a:pathLst>
                <a:path w="871220" h="1003300">
                  <a:moveTo>
                    <a:pt x="433260" y="0"/>
                  </a:moveTo>
                  <a:lnTo>
                    <a:pt x="0" y="252526"/>
                  </a:lnTo>
                  <a:lnTo>
                    <a:pt x="2070" y="753999"/>
                  </a:lnTo>
                  <a:lnTo>
                    <a:pt x="437400" y="1002944"/>
                  </a:lnTo>
                  <a:lnTo>
                    <a:pt x="528306" y="949960"/>
                  </a:lnTo>
                  <a:lnTo>
                    <a:pt x="437184" y="949960"/>
                  </a:lnTo>
                  <a:lnTo>
                    <a:pt x="47866" y="727329"/>
                  </a:lnTo>
                  <a:lnTo>
                    <a:pt x="45999" y="278841"/>
                  </a:lnTo>
                  <a:lnTo>
                    <a:pt x="433476" y="52984"/>
                  </a:lnTo>
                  <a:lnTo>
                    <a:pt x="525914" y="52984"/>
                  </a:lnTo>
                  <a:lnTo>
                    <a:pt x="433260" y="0"/>
                  </a:lnTo>
                  <a:close/>
                </a:path>
                <a:path w="871220" h="1003300">
                  <a:moveTo>
                    <a:pt x="525914" y="52984"/>
                  </a:moveTo>
                  <a:lnTo>
                    <a:pt x="433476" y="52984"/>
                  </a:lnTo>
                  <a:lnTo>
                    <a:pt x="822807" y="275615"/>
                  </a:lnTo>
                  <a:lnTo>
                    <a:pt x="824661" y="724103"/>
                  </a:lnTo>
                  <a:lnTo>
                    <a:pt x="437184" y="949960"/>
                  </a:lnTo>
                  <a:lnTo>
                    <a:pt x="528306" y="949960"/>
                  </a:lnTo>
                  <a:lnTo>
                    <a:pt x="870661" y="750417"/>
                  </a:lnTo>
                  <a:lnTo>
                    <a:pt x="868591" y="248945"/>
                  </a:lnTo>
                  <a:lnTo>
                    <a:pt x="525914" y="52984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950867" y="605910"/>
              <a:ext cx="0" cy="221615"/>
            </a:xfrm>
            <a:custGeom>
              <a:avLst/>
              <a:gdLst/>
              <a:ahLst/>
              <a:cxnLst/>
              <a:rect l="l" t="t" r="r" b="b"/>
              <a:pathLst>
                <a:path h="221615">
                  <a:moveTo>
                    <a:pt x="0" y="221272"/>
                  </a:moveTo>
                  <a:lnTo>
                    <a:pt x="0" y="0"/>
                  </a:lnTo>
                </a:path>
              </a:pathLst>
            </a:custGeom>
            <a:ln w="84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773463" y="605905"/>
              <a:ext cx="177800" cy="349885"/>
            </a:xfrm>
            <a:custGeom>
              <a:avLst/>
              <a:gdLst/>
              <a:ahLst/>
              <a:cxnLst/>
              <a:rect l="l" t="t" r="r" b="b"/>
              <a:pathLst>
                <a:path w="177800" h="349884">
                  <a:moveTo>
                    <a:pt x="0" y="0"/>
                  </a:moveTo>
                  <a:lnTo>
                    <a:pt x="0" y="312686"/>
                  </a:lnTo>
                  <a:lnTo>
                    <a:pt x="6970" y="327071"/>
                  </a:lnTo>
                  <a:lnTo>
                    <a:pt x="25979" y="338818"/>
                  </a:lnTo>
                  <a:lnTo>
                    <a:pt x="54172" y="346739"/>
                  </a:lnTo>
                  <a:lnTo>
                    <a:pt x="88696" y="349643"/>
                  </a:lnTo>
                  <a:lnTo>
                    <a:pt x="123228" y="346739"/>
                  </a:lnTo>
                  <a:lnTo>
                    <a:pt x="151425" y="338818"/>
                  </a:lnTo>
                  <a:lnTo>
                    <a:pt x="170435" y="327071"/>
                  </a:lnTo>
                  <a:lnTo>
                    <a:pt x="177406" y="312686"/>
                  </a:lnTo>
                  <a:lnTo>
                    <a:pt x="177406" y="274713"/>
                  </a:lnTo>
                </a:path>
              </a:pathLst>
            </a:custGeom>
            <a:ln w="84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69064" y="525360"/>
              <a:ext cx="185851" cy="8235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661707" y="448707"/>
              <a:ext cx="401320" cy="461645"/>
            </a:xfrm>
            <a:custGeom>
              <a:avLst/>
              <a:gdLst/>
              <a:ahLst/>
              <a:cxnLst/>
              <a:rect l="l" t="t" r="r" b="b"/>
              <a:pathLst>
                <a:path w="401320" h="461644">
                  <a:moveTo>
                    <a:pt x="93065" y="361353"/>
                  </a:moveTo>
                  <a:lnTo>
                    <a:pt x="53629" y="329334"/>
                  </a:lnTo>
                  <a:lnTo>
                    <a:pt x="23696" y="288551"/>
                  </a:lnTo>
                  <a:lnTo>
                    <a:pt x="5181" y="240875"/>
                  </a:lnTo>
                  <a:lnTo>
                    <a:pt x="0" y="188175"/>
                  </a:lnTo>
                  <a:lnTo>
                    <a:pt x="8421" y="139240"/>
                  </a:lnTo>
                  <a:lnTo>
                    <a:pt x="28595" y="95108"/>
                  </a:lnTo>
                  <a:lnTo>
                    <a:pt x="58813" y="57450"/>
                  </a:lnTo>
                  <a:lnTo>
                    <a:pt x="97367" y="27932"/>
                  </a:lnTo>
                  <a:lnTo>
                    <a:pt x="142548" y="8226"/>
                  </a:lnTo>
                  <a:lnTo>
                    <a:pt x="192646" y="0"/>
                  </a:lnTo>
                  <a:lnTo>
                    <a:pt x="240196" y="3698"/>
                  </a:lnTo>
                  <a:lnTo>
                    <a:pt x="283973" y="17589"/>
                  </a:lnTo>
                  <a:lnTo>
                    <a:pt x="322684" y="40412"/>
                  </a:lnTo>
                  <a:lnTo>
                    <a:pt x="355040" y="70907"/>
                  </a:lnTo>
                  <a:lnTo>
                    <a:pt x="379749" y="107811"/>
                  </a:lnTo>
                  <a:lnTo>
                    <a:pt x="395521" y="149865"/>
                  </a:lnTo>
                  <a:lnTo>
                    <a:pt x="401065" y="195808"/>
                  </a:lnTo>
                  <a:lnTo>
                    <a:pt x="369663" y="314760"/>
                  </a:lnTo>
                  <a:lnTo>
                    <a:pt x="300577" y="397329"/>
                  </a:lnTo>
                  <a:lnTo>
                    <a:pt x="231491" y="445450"/>
                  </a:lnTo>
                  <a:lnTo>
                    <a:pt x="200088" y="461060"/>
                  </a:lnTo>
                  <a:lnTo>
                    <a:pt x="199867" y="448038"/>
                  </a:lnTo>
                  <a:lnTo>
                    <a:pt x="199793" y="438746"/>
                  </a:lnTo>
                  <a:lnTo>
                    <a:pt x="199867" y="428731"/>
                  </a:lnTo>
                  <a:lnTo>
                    <a:pt x="200088" y="413537"/>
                  </a:lnTo>
                  <a:lnTo>
                    <a:pt x="198556" y="405134"/>
                  </a:lnTo>
                  <a:lnTo>
                    <a:pt x="194121" y="398118"/>
                  </a:lnTo>
                  <a:lnTo>
                    <a:pt x="187392" y="393090"/>
                  </a:lnTo>
                  <a:lnTo>
                    <a:pt x="178981" y="390651"/>
                  </a:lnTo>
                  <a:lnTo>
                    <a:pt x="166274" y="388929"/>
                  </a:lnTo>
                  <a:lnTo>
                    <a:pt x="153833" y="386445"/>
                  </a:lnTo>
                  <a:lnTo>
                    <a:pt x="141685" y="383222"/>
                  </a:lnTo>
                  <a:lnTo>
                    <a:pt x="129857" y="379285"/>
                  </a:lnTo>
                </a:path>
              </a:pathLst>
            </a:custGeom>
            <a:ln w="8445">
              <a:solidFill>
                <a:srgbClr val="43C6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785778" y="692964"/>
              <a:ext cx="151765" cy="18415"/>
            </a:xfrm>
            <a:custGeom>
              <a:avLst/>
              <a:gdLst/>
              <a:ahLst/>
              <a:cxnLst/>
              <a:rect l="l" t="t" r="r" b="b"/>
              <a:pathLst>
                <a:path w="151765" h="18415">
                  <a:moveTo>
                    <a:pt x="0" y="0"/>
                  </a:moveTo>
                  <a:lnTo>
                    <a:pt x="13636" y="7425"/>
                  </a:lnTo>
                  <a:lnTo>
                    <a:pt x="31349" y="13163"/>
                  </a:lnTo>
                  <a:lnTo>
                    <a:pt x="52292" y="16862"/>
                  </a:lnTo>
                  <a:lnTo>
                    <a:pt x="75615" y="18173"/>
                  </a:lnTo>
                  <a:lnTo>
                    <a:pt x="98939" y="16862"/>
                  </a:lnTo>
                  <a:lnTo>
                    <a:pt x="119881" y="13163"/>
                  </a:lnTo>
                  <a:lnTo>
                    <a:pt x="137594" y="7425"/>
                  </a:lnTo>
                  <a:lnTo>
                    <a:pt x="151231" y="0"/>
                  </a:lnTo>
                </a:path>
              </a:pathLst>
            </a:custGeom>
            <a:ln w="84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7124" y="5503862"/>
            <a:ext cx="10049510" cy="2268855"/>
            <a:chOff x="7124" y="5503862"/>
            <a:chExt cx="10049510" cy="2268855"/>
          </a:xfrm>
        </p:grpSpPr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24" y="5503862"/>
              <a:ext cx="10044138" cy="226853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106585" y="6779205"/>
              <a:ext cx="636270" cy="734695"/>
            </a:xfrm>
            <a:custGeom>
              <a:avLst/>
              <a:gdLst/>
              <a:ahLst/>
              <a:cxnLst/>
              <a:rect l="l" t="t" r="r" b="b"/>
              <a:pathLst>
                <a:path w="636270" h="734695">
                  <a:moveTo>
                    <a:pt x="0" y="183553"/>
                  </a:moveTo>
                  <a:lnTo>
                    <a:pt x="0" y="550633"/>
                  </a:lnTo>
                  <a:lnTo>
                    <a:pt x="317893" y="734174"/>
                  </a:lnTo>
                  <a:lnTo>
                    <a:pt x="635825" y="550633"/>
                  </a:lnTo>
                  <a:lnTo>
                    <a:pt x="635825" y="183553"/>
                  </a:lnTo>
                  <a:lnTo>
                    <a:pt x="317893" y="0"/>
                  </a:lnTo>
                  <a:lnTo>
                    <a:pt x="0" y="183553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93554" y="6879653"/>
              <a:ext cx="461873" cy="53328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9193563" y="6879641"/>
              <a:ext cx="462280" cy="533400"/>
            </a:xfrm>
            <a:custGeom>
              <a:avLst/>
              <a:gdLst/>
              <a:ahLst/>
              <a:cxnLst/>
              <a:rect l="l" t="t" r="r" b="b"/>
              <a:pathLst>
                <a:path w="462279" h="533400">
                  <a:moveTo>
                    <a:pt x="0" y="133324"/>
                  </a:moveTo>
                  <a:lnTo>
                    <a:pt x="0" y="399973"/>
                  </a:lnTo>
                  <a:lnTo>
                    <a:pt x="230924" y="533298"/>
                  </a:lnTo>
                  <a:lnTo>
                    <a:pt x="461860" y="399973"/>
                  </a:lnTo>
                  <a:lnTo>
                    <a:pt x="461860" y="133324"/>
                  </a:lnTo>
                  <a:lnTo>
                    <a:pt x="230924" y="0"/>
                  </a:lnTo>
                  <a:lnTo>
                    <a:pt x="0" y="133324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40645" y="7495688"/>
              <a:ext cx="10629" cy="27671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0040643" y="7495691"/>
              <a:ext cx="10795" cy="276860"/>
            </a:xfrm>
            <a:custGeom>
              <a:avLst/>
              <a:gdLst/>
              <a:ahLst/>
              <a:cxnLst/>
              <a:rect l="l" t="t" r="r" b="b"/>
              <a:pathLst>
                <a:path w="10795" h="276859">
                  <a:moveTo>
                    <a:pt x="0" y="6138"/>
                  </a:moveTo>
                  <a:lnTo>
                    <a:pt x="0" y="276708"/>
                  </a:lnTo>
                </a:path>
                <a:path w="10795" h="276859">
                  <a:moveTo>
                    <a:pt x="10632" y="0"/>
                  </a:moveTo>
                  <a:lnTo>
                    <a:pt x="0" y="6138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33723" y="6472237"/>
              <a:ext cx="290525" cy="33545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9533733" y="6472233"/>
              <a:ext cx="290830" cy="335915"/>
            </a:xfrm>
            <a:custGeom>
              <a:avLst/>
              <a:gdLst/>
              <a:ahLst/>
              <a:cxnLst/>
              <a:rect l="l" t="t" r="r" b="b"/>
              <a:pathLst>
                <a:path w="290829" h="335915">
                  <a:moveTo>
                    <a:pt x="0" y="83870"/>
                  </a:moveTo>
                  <a:lnTo>
                    <a:pt x="0" y="251586"/>
                  </a:lnTo>
                  <a:lnTo>
                    <a:pt x="145262" y="335457"/>
                  </a:lnTo>
                  <a:lnTo>
                    <a:pt x="290512" y="251586"/>
                  </a:lnTo>
                  <a:lnTo>
                    <a:pt x="290512" y="83870"/>
                  </a:lnTo>
                  <a:lnTo>
                    <a:pt x="145262" y="0"/>
                  </a:lnTo>
                  <a:lnTo>
                    <a:pt x="0" y="83870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73501" y="6518160"/>
              <a:ext cx="210985" cy="24361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68744" y="6513401"/>
              <a:ext cx="220484" cy="25312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9742404" y="7154464"/>
              <a:ext cx="309245" cy="618490"/>
            </a:xfrm>
            <a:custGeom>
              <a:avLst/>
              <a:gdLst/>
              <a:ahLst/>
              <a:cxnLst/>
              <a:rect l="l" t="t" r="r" b="b"/>
              <a:pathLst>
                <a:path w="309245" h="618490">
                  <a:moveTo>
                    <a:pt x="308871" y="0"/>
                  </a:moveTo>
                  <a:lnTo>
                    <a:pt x="0" y="178320"/>
                  </a:lnTo>
                  <a:lnTo>
                    <a:pt x="0" y="617934"/>
                  </a:lnTo>
                  <a:lnTo>
                    <a:pt x="308871" y="617934"/>
                  </a:lnTo>
                  <a:lnTo>
                    <a:pt x="308871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42411" y="7215440"/>
              <a:ext cx="236804" cy="36134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42411" y="7690667"/>
              <a:ext cx="308864" cy="8173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742411" y="7154467"/>
              <a:ext cx="308864" cy="61793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742404" y="7154465"/>
              <a:ext cx="309245" cy="618490"/>
            </a:xfrm>
            <a:custGeom>
              <a:avLst/>
              <a:gdLst/>
              <a:ahLst/>
              <a:cxnLst/>
              <a:rect l="l" t="t" r="r" b="b"/>
              <a:pathLst>
                <a:path w="309245" h="618490">
                  <a:moveTo>
                    <a:pt x="0" y="178325"/>
                  </a:moveTo>
                  <a:lnTo>
                    <a:pt x="0" y="617934"/>
                  </a:lnTo>
                </a:path>
                <a:path w="309245" h="618490">
                  <a:moveTo>
                    <a:pt x="308869" y="0"/>
                  </a:moveTo>
                  <a:lnTo>
                    <a:pt x="0" y="178325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51200" y="7038628"/>
              <a:ext cx="674221" cy="22978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556641" y="1768110"/>
            <a:ext cx="3479800" cy="3460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Intended</a:t>
            </a:r>
            <a:r>
              <a:rPr sz="1000" b="1" spc="-4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15" dirty="0">
                <a:solidFill>
                  <a:srgbClr val="232F3E"/>
                </a:solidFill>
                <a:latin typeface="Trebuchet MS"/>
                <a:cs typeface="Trebuchet MS"/>
              </a:rPr>
              <a:t>for: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000" spc="5" dirty="0">
                <a:solidFill>
                  <a:srgbClr val="41BEB2"/>
                </a:solidFill>
                <a:latin typeface="Century Gothic"/>
                <a:cs typeface="Century Gothic"/>
              </a:rPr>
              <a:t>ability </a:t>
            </a:r>
            <a:r>
              <a:rPr sz="1000" spc="-15" dirty="0">
                <a:solidFill>
                  <a:srgbClr val="41BEB2"/>
                </a:solidFill>
                <a:latin typeface="Century Gothic"/>
                <a:cs typeface="Century Gothic"/>
              </a:rPr>
              <a:t>to </a:t>
            </a:r>
            <a:r>
              <a:rPr sz="1000" spc="-10" dirty="0">
                <a:solidFill>
                  <a:srgbClr val="41BEB2"/>
                </a:solidFill>
                <a:latin typeface="Century Gothic"/>
                <a:cs typeface="Century Gothic"/>
              </a:rPr>
              <a:t>build, </a:t>
            </a:r>
            <a:r>
              <a:rPr sz="1000" dirty="0">
                <a:solidFill>
                  <a:srgbClr val="41BEB2"/>
                </a:solidFill>
                <a:latin typeface="Century Gothic"/>
                <a:cs typeface="Century Gothic"/>
              </a:rPr>
              <a:t>test, </a:t>
            </a:r>
            <a:r>
              <a:rPr sz="1000" spc="-85" dirty="0">
                <a:solidFill>
                  <a:srgbClr val="41BEB2"/>
                </a:solidFill>
                <a:latin typeface="Century Gothic"/>
                <a:cs typeface="Century Gothic"/>
              </a:rPr>
              <a:t>and </a:t>
            </a:r>
            <a:r>
              <a:rPr sz="1000" dirty="0">
                <a:solidFill>
                  <a:srgbClr val="41BEB2"/>
                </a:solidFill>
                <a:latin typeface="Century Gothic"/>
                <a:cs typeface="Century Gothic"/>
              </a:rPr>
              <a:t>publish </a:t>
            </a:r>
            <a:r>
              <a:rPr sz="1000" spc="-55" dirty="0">
                <a:solidFill>
                  <a:srgbClr val="41BEB2"/>
                </a:solidFill>
                <a:latin typeface="Century Gothic"/>
                <a:cs typeface="Century Gothic"/>
              </a:rPr>
              <a:t>Amazon </a:t>
            </a:r>
            <a:r>
              <a:rPr sz="1000" spc="-50" dirty="0">
                <a:solidFill>
                  <a:srgbClr val="41BEB2"/>
                </a:solidFill>
                <a:latin typeface="Century Gothic"/>
                <a:cs typeface="Century Gothic"/>
              </a:rPr>
              <a:t>Alexa</a:t>
            </a:r>
            <a:r>
              <a:rPr sz="1000" spc="-135" dirty="0">
                <a:solidFill>
                  <a:srgbClr val="41BEB2"/>
                </a:solidFill>
                <a:latin typeface="Century Gothic"/>
                <a:cs typeface="Century Gothic"/>
              </a:rPr>
              <a:t> </a:t>
            </a:r>
            <a:r>
              <a:rPr sz="1000" spc="65" dirty="0">
                <a:solidFill>
                  <a:srgbClr val="41BEB2"/>
                </a:solidFill>
                <a:latin typeface="Century Gothic"/>
                <a:cs typeface="Century Gothic"/>
              </a:rPr>
              <a:t>skills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Century Gothic"/>
              <a:cs typeface="Century Gothic"/>
            </a:endParaRPr>
          </a:p>
          <a:p>
            <a:pPr marL="22225">
              <a:lnSpc>
                <a:spcPct val="100000"/>
              </a:lnSpc>
              <a:spcBef>
                <a:spcPts val="5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Abilities</a:t>
            </a:r>
            <a:r>
              <a:rPr sz="1000" b="1" spc="-4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validated: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Trebuchet MS"/>
              <a:cs typeface="Trebuchet MS"/>
            </a:endParaRPr>
          </a:p>
          <a:p>
            <a:pPr marL="254000" indent="-152400">
              <a:lnSpc>
                <a:spcPct val="100000"/>
              </a:lnSpc>
              <a:spcBef>
                <a:spcPts val="5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Explain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value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</a:t>
            </a:r>
            <a:r>
              <a:rPr sz="1000" spc="1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voice</a:t>
            </a:r>
            <a:endParaRPr sz="1000">
              <a:latin typeface="Century Gothic"/>
              <a:cs typeface="Century Gothic"/>
            </a:endParaRPr>
          </a:p>
          <a:p>
            <a:pPr marL="2540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Perform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following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regarding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Amazon Alexa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10" dirty="0">
                <a:solidFill>
                  <a:srgbClr val="515A64"/>
                </a:solidFill>
                <a:latin typeface="Century Gothic"/>
                <a:cs typeface="Century Gothic"/>
              </a:rPr>
              <a:t>skills:</a:t>
            </a:r>
            <a:endParaRPr sz="1000">
              <a:latin typeface="Century Gothic"/>
              <a:cs typeface="Century Gothic"/>
            </a:endParaRPr>
          </a:p>
          <a:p>
            <a:pPr marL="495300" lvl="1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5300" algn="l"/>
              </a:tabLst>
            </a:pP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Design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</a:t>
            </a:r>
            <a:r>
              <a:rPr sz="1000" spc="1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dirty="0">
                <a:solidFill>
                  <a:srgbClr val="515A64"/>
                </a:solidFill>
                <a:latin typeface="Century Gothic"/>
                <a:cs typeface="Century Gothic"/>
              </a:rPr>
              <a:t>UX</a:t>
            </a:r>
            <a:endParaRPr sz="1000">
              <a:latin typeface="Century Gothic"/>
              <a:cs typeface="Century Gothic"/>
            </a:endParaRPr>
          </a:p>
          <a:p>
            <a:pPr marL="495300" lvl="1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5300" algn="l"/>
              </a:tabLst>
            </a:pP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Design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</a:t>
            </a:r>
            <a:r>
              <a:rPr sz="1000" spc="1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architecture</a:t>
            </a:r>
            <a:endParaRPr sz="1000">
              <a:latin typeface="Century Gothic"/>
              <a:cs typeface="Century Gothic"/>
            </a:endParaRPr>
          </a:p>
          <a:p>
            <a:pPr marL="495300" lvl="1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5300" algn="l"/>
              </a:tabLst>
            </a:pP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Follow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Amazon Alexa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security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best</a:t>
            </a:r>
            <a:r>
              <a:rPr sz="1000" spc="12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practices</a:t>
            </a:r>
            <a:endParaRPr sz="1000">
              <a:latin typeface="Century Gothic"/>
              <a:cs typeface="Century Gothic"/>
            </a:endParaRPr>
          </a:p>
          <a:p>
            <a:pPr marL="495300" lvl="1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5300" algn="l"/>
              </a:tabLst>
            </a:pP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Develop,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test,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validate,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troubleshoot</a:t>
            </a:r>
            <a:endParaRPr sz="1000">
              <a:latin typeface="Century Gothic"/>
              <a:cs typeface="Century Gothic"/>
            </a:endParaRPr>
          </a:p>
          <a:p>
            <a:pPr marL="2540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125" dirty="0">
                <a:solidFill>
                  <a:srgbClr val="515A64"/>
                </a:solidFill>
                <a:latin typeface="Century Gothic"/>
                <a:cs typeface="Century Gothic"/>
              </a:rPr>
              <a:t>Manage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skill-publishing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process</a:t>
            </a:r>
            <a:endParaRPr sz="1000">
              <a:latin typeface="Century Gothic"/>
              <a:cs typeface="Century Gothic"/>
            </a:endParaRPr>
          </a:p>
          <a:p>
            <a:pPr marL="2540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Work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with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Alexa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Developer</a:t>
            </a:r>
            <a:r>
              <a:rPr sz="1000" spc="12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Console</a:t>
            </a:r>
            <a:endParaRPr sz="1000">
              <a:latin typeface="Century Gothic"/>
              <a:cs typeface="Century Gothic"/>
            </a:endParaRPr>
          </a:p>
          <a:p>
            <a:pPr marL="2540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125" dirty="0">
                <a:solidFill>
                  <a:srgbClr val="515A64"/>
                </a:solidFill>
                <a:latin typeface="Century Gothic"/>
                <a:cs typeface="Century Gothic"/>
              </a:rPr>
              <a:t>Manage </a:t>
            </a:r>
            <a:r>
              <a:rPr sz="1000" spc="25" dirty="0">
                <a:solidFill>
                  <a:srgbClr val="515A64"/>
                </a:solidFill>
                <a:latin typeface="Century Gothic"/>
                <a:cs typeface="Century Gothic"/>
              </a:rPr>
              <a:t>skill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operations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life</a:t>
            </a:r>
            <a:r>
              <a:rPr sz="1000" spc="-1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cycles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5201665" y="4731603"/>
            <a:ext cx="3857625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5" dirty="0">
                <a:solidFill>
                  <a:srgbClr val="1C232F"/>
                </a:solidFill>
                <a:latin typeface="Calibri"/>
                <a:cs typeface="Calibri"/>
              </a:rPr>
              <a:t>Note: </a:t>
            </a:r>
            <a:r>
              <a:rPr sz="900" i="1" spc="30" dirty="0">
                <a:solidFill>
                  <a:srgbClr val="1C232F"/>
                </a:solidFill>
                <a:latin typeface="Calibri"/>
                <a:cs typeface="Calibri"/>
              </a:rPr>
              <a:t>Exam </a:t>
            </a:r>
            <a:r>
              <a:rPr sz="900" i="1" spc="20" dirty="0">
                <a:solidFill>
                  <a:srgbClr val="1C232F"/>
                </a:solidFill>
                <a:latin typeface="Calibri"/>
                <a:cs typeface="Calibri"/>
              </a:rPr>
              <a:t>not </a:t>
            </a:r>
            <a:r>
              <a:rPr sz="900" i="1" spc="5" dirty="0">
                <a:solidFill>
                  <a:srgbClr val="1C232F"/>
                </a:solidFill>
                <a:latin typeface="Calibri"/>
                <a:cs typeface="Calibri"/>
              </a:rPr>
              <a:t>available </a:t>
            </a:r>
            <a:r>
              <a:rPr sz="900" i="1" spc="15" dirty="0">
                <a:solidFill>
                  <a:srgbClr val="1C232F"/>
                </a:solidFill>
                <a:latin typeface="Calibri"/>
                <a:cs typeface="Calibri"/>
              </a:rPr>
              <a:t>in Chinese </a:t>
            </a:r>
            <a:r>
              <a:rPr sz="900" i="1" dirty="0">
                <a:solidFill>
                  <a:srgbClr val="1C232F"/>
                </a:solidFill>
                <a:latin typeface="Calibri"/>
                <a:cs typeface="Calibri"/>
              </a:rPr>
              <a:t>or </a:t>
            </a:r>
            <a:r>
              <a:rPr sz="900" i="1" spc="5" dirty="0">
                <a:solidFill>
                  <a:srgbClr val="1C232F"/>
                </a:solidFill>
                <a:latin typeface="Calibri"/>
                <a:cs typeface="Calibri"/>
              </a:rPr>
              <a:t>Korean</a:t>
            </a:r>
            <a:r>
              <a:rPr sz="900" i="1" spc="155" dirty="0">
                <a:solidFill>
                  <a:srgbClr val="1C232F"/>
                </a:solidFill>
                <a:latin typeface="Calibri"/>
                <a:cs typeface="Calibri"/>
              </a:rPr>
              <a:t> </a:t>
            </a:r>
            <a:r>
              <a:rPr sz="900" i="1" spc="15" dirty="0">
                <a:solidFill>
                  <a:srgbClr val="1C232F"/>
                </a:solidFill>
                <a:latin typeface="Calibri"/>
                <a:cs typeface="Calibri"/>
              </a:rPr>
              <a:t>languages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b="1" spc="-10" dirty="0">
                <a:solidFill>
                  <a:srgbClr val="F7981D"/>
                </a:solidFill>
                <a:latin typeface="Trebuchet MS"/>
                <a:cs typeface="Trebuchet MS"/>
                <a:hlinkClick r:id="rId30"/>
              </a:rPr>
              <a:t>Learn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30"/>
              </a:rPr>
              <a:t> </a:t>
            </a:r>
            <a:r>
              <a:rPr sz="1000" b="1" spc="5" dirty="0">
                <a:solidFill>
                  <a:srgbClr val="F7981D"/>
                </a:solidFill>
                <a:latin typeface="Trebuchet MS"/>
                <a:cs typeface="Trebuchet MS"/>
                <a:hlinkClick r:id="rId30"/>
              </a:rPr>
              <a:t>more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30"/>
              </a:rPr>
              <a:t> </a:t>
            </a:r>
            <a:r>
              <a:rPr sz="1000" b="1" spc="15" dirty="0">
                <a:solidFill>
                  <a:srgbClr val="F7981D"/>
                </a:solidFill>
                <a:latin typeface="Trebuchet MS"/>
                <a:cs typeface="Trebuchet MS"/>
                <a:hlinkClick r:id="rId30"/>
              </a:rPr>
              <a:t>about</a:t>
            </a:r>
            <a:r>
              <a:rPr sz="1000" b="1" spc="-35" dirty="0">
                <a:solidFill>
                  <a:srgbClr val="F7981D"/>
                </a:solidFill>
                <a:latin typeface="Trebuchet MS"/>
                <a:cs typeface="Trebuchet MS"/>
                <a:hlinkClick r:id="rId30"/>
              </a:rPr>
              <a:t> </a:t>
            </a:r>
            <a:r>
              <a:rPr sz="1000" b="1" spc="40" dirty="0">
                <a:solidFill>
                  <a:srgbClr val="F7981D"/>
                </a:solidFill>
                <a:latin typeface="Trebuchet MS"/>
                <a:cs typeface="Trebuchet MS"/>
                <a:hlinkClick r:id="rId30"/>
              </a:rPr>
              <a:t>AWS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30"/>
              </a:rPr>
              <a:t> </a:t>
            </a:r>
            <a:r>
              <a:rPr sz="1000" b="1" spc="-5" dirty="0">
                <a:solidFill>
                  <a:srgbClr val="F7981D"/>
                </a:solidFill>
                <a:latin typeface="Trebuchet MS"/>
                <a:cs typeface="Trebuchet MS"/>
                <a:hlinkClick r:id="rId30"/>
              </a:rPr>
              <a:t>Certified</a:t>
            </a:r>
            <a:r>
              <a:rPr sz="1000" b="1" spc="-35" dirty="0">
                <a:solidFill>
                  <a:srgbClr val="F7981D"/>
                </a:solidFill>
                <a:latin typeface="Trebuchet MS"/>
                <a:cs typeface="Trebuchet MS"/>
                <a:hlinkClick r:id="rId30"/>
              </a:rPr>
              <a:t> </a:t>
            </a:r>
            <a:r>
              <a:rPr sz="1000" b="1" spc="-5" dirty="0">
                <a:solidFill>
                  <a:srgbClr val="F7981D"/>
                </a:solidFill>
                <a:latin typeface="Trebuchet MS"/>
                <a:cs typeface="Trebuchet MS"/>
                <a:hlinkClick r:id="rId30"/>
              </a:rPr>
              <a:t>Alexa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30"/>
              </a:rPr>
              <a:t> </a:t>
            </a:r>
            <a:r>
              <a:rPr sz="1000" b="1" spc="30" dirty="0">
                <a:solidFill>
                  <a:srgbClr val="F7981D"/>
                </a:solidFill>
                <a:latin typeface="Trebuchet MS"/>
                <a:cs typeface="Trebuchet MS"/>
                <a:hlinkClick r:id="rId30"/>
              </a:rPr>
              <a:t>Skill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30"/>
              </a:rPr>
              <a:t> </a:t>
            </a:r>
            <a:r>
              <a:rPr sz="1000" b="1" dirty="0">
                <a:solidFill>
                  <a:srgbClr val="F7981D"/>
                </a:solidFill>
                <a:latin typeface="Trebuchet MS"/>
                <a:cs typeface="Trebuchet MS"/>
                <a:hlinkClick r:id="rId30"/>
              </a:rPr>
              <a:t>Builder</a:t>
            </a:r>
            <a:r>
              <a:rPr sz="1000" b="1" spc="-35" dirty="0">
                <a:solidFill>
                  <a:srgbClr val="F7981D"/>
                </a:solidFill>
                <a:latin typeface="Trebuchet MS"/>
                <a:cs typeface="Trebuchet MS"/>
                <a:hlinkClick r:id="rId30"/>
              </a:rPr>
              <a:t> </a:t>
            </a:r>
            <a:r>
              <a:rPr sz="1000" b="1" spc="30" dirty="0">
                <a:solidFill>
                  <a:srgbClr val="F7981D"/>
                </a:solidFill>
                <a:latin typeface="Trebuchet MS"/>
                <a:cs typeface="Trebuchet MS"/>
                <a:hlinkClick r:id="rId30"/>
              </a:rPr>
              <a:t>-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30"/>
              </a:rPr>
              <a:t> </a:t>
            </a:r>
            <a:r>
              <a:rPr sz="1000" b="1" spc="10" dirty="0">
                <a:solidFill>
                  <a:srgbClr val="F7981D"/>
                </a:solidFill>
                <a:latin typeface="Trebuchet MS"/>
                <a:cs typeface="Trebuchet MS"/>
                <a:hlinkClick r:id="rId30"/>
              </a:rPr>
              <a:t>Specialty</a:t>
            </a:r>
            <a:r>
              <a:rPr sz="1000" b="1" spc="-35" dirty="0">
                <a:solidFill>
                  <a:srgbClr val="F7981D"/>
                </a:solidFill>
                <a:latin typeface="Trebuchet MS"/>
                <a:cs typeface="Trebuchet MS"/>
                <a:hlinkClick r:id="rId30"/>
              </a:rPr>
              <a:t> </a:t>
            </a:r>
            <a:r>
              <a:rPr sz="1000" b="1" spc="25" dirty="0">
                <a:solidFill>
                  <a:srgbClr val="F7981D"/>
                </a:solidFill>
                <a:latin typeface="Trebuchet MS"/>
                <a:cs typeface="Trebuchet MS"/>
                <a:hlinkClick r:id="rId30"/>
              </a:rPr>
              <a:t>»</a:t>
            </a:r>
            <a:endParaRPr sz="1000">
              <a:latin typeface="Trebuchet MS"/>
              <a:cs typeface="Trebuchet MS"/>
            </a:endParaRPr>
          </a:p>
        </p:txBody>
      </p:sp>
      <p:graphicFrame>
        <p:nvGraphicFramePr>
          <p:cNvPr id="56" name="object 56"/>
          <p:cNvGraphicFramePr>
            <a:graphicFrameLocks noGrp="1"/>
          </p:cNvGraphicFramePr>
          <p:nvPr/>
        </p:nvGraphicFramePr>
        <p:xfrm>
          <a:off x="5214408" y="4021644"/>
          <a:ext cx="4261484" cy="568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3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  <a:solidFill>
                      <a:srgbClr val="3DCA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Cost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  <a:solidFill>
                      <a:srgbClr val="3DCA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170</a:t>
                      </a:r>
                      <a:r>
                        <a:rPr sz="1000" spc="-2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000" spc="-3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minutes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300 </a:t>
                      </a:r>
                      <a:r>
                        <a:rPr sz="1000" spc="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USD </a:t>
                      </a:r>
                      <a:r>
                        <a:rPr sz="1000" spc="-8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(Practice </a:t>
                      </a:r>
                      <a:r>
                        <a:rPr sz="1000" spc="-9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exam: </a:t>
                      </a: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40</a:t>
                      </a:r>
                      <a:r>
                        <a:rPr sz="1000" spc="-12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000" spc="-2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USD)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566207" y="1138612"/>
            <a:ext cx="670940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AWS </a:t>
            </a:r>
            <a:r>
              <a:rPr spc="-140" dirty="0"/>
              <a:t>Certified </a:t>
            </a:r>
            <a:r>
              <a:rPr spc="-225" dirty="0"/>
              <a:t>Alexa </a:t>
            </a:r>
            <a:r>
              <a:rPr spc="85" dirty="0"/>
              <a:t>Skill </a:t>
            </a:r>
            <a:r>
              <a:rPr spc="-70" dirty="0"/>
              <a:t>Builder </a:t>
            </a:r>
            <a:r>
              <a:rPr spc="130" dirty="0"/>
              <a:t>-</a:t>
            </a:r>
            <a:r>
              <a:rPr spc="250" dirty="0"/>
              <a:t> </a:t>
            </a:r>
            <a:r>
              <a:rPr spc="-160" dirty="0"/>
              <a:t>Specialty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5201708" y="2547263"/>
            <a:ext cx="4254500" cy="1258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Recommended </a:t>
            </a:r>
            <a:r>
              <a:rPr sz="1000" b="1" spc="15" dirty="0">
                <a:solidFill>
                  <a:srgbClr val="232F3E"/>
                </a:solidFill>
                <a:latin typeface="Trebuchet MS"/>
                <a:cs typeface="Trebuchet MS"/>
              </a:rPr>
              <a:t>knowledge </a:t>
            </a:r>
            <a:r>
              <a:rPr sz="1000" b="1" spc="20" dirty="0">
                <a:solidFill>
                  <a:srgbClr val="232F3E"/>
                </a:solidFill>
                <a:latin typeface="Trebuchet MS"/>
                <a:cs typeface="Trebuchet MS"/>
              </a:rPr>
              <a:t>and</a:t>
            </a:r>
            <a:r>
              <a:rPr sz="1000" b="1" spc="-1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232F3E"/>
                </a:solidFill>
                <a:latin typeface="Trebuchet MS"/>
                <a:cs typeface="Trebuchet MS"/>
              </a:rPr>
              <a:t>experience: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rebuchet MS"/>
              <a:cs typeface="Trebuchet MS"/>
            </a:endParaRPr>
          </a:p>
          <a:p>
            <a:pPr marL="254000" marR="5080" indent="-152400">
              <a:lnSpc>
                <a:spcPct val="125000"/>
              </a:lnSpc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At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least </a:t>
            </a:r>
            <a:r>
              <a:rPr sz="1000" spc="10" dirty="0">
                <a:solidFill>
                  <a:srgbClr val="515A64"/>
                </a:solidFill>
                <a:latin typeface="Century Gothic"/>
                <a:cs typeface="Century Gothic"/>
              </a:rPr>
              <a:t>six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months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hands-on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experience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building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Amazon Alexa </a:t>
            </a:r>
            <a:r>
              <a:rPr sz="1000" spc="25" dirty="0">
                <a:solidFill>
                  <a:srgbClr val="515A64"/>
                </a:solidFill>
                <a:latin typeface="Century Gothic"/>
                <a:cs typeface="Century Gothic"/>
              </a:rPr>
              <a:t>skills 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using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Alexa </a:t>
            </a:r>
            <a:r>
              <a:rPr sz="1000" spc="30" dirty="0">
                <a:solidFill>
                  <a:srgbClr val="515A64"/>
                </a:solidFill>
                <a:latin typeface="Century Gothic"/>
                <a:cs typeface="Century Gothic"/>
              </a:rPr>
              <a:t>Skills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Kit,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including </a:t>
            </a:r>
            <a:r>
              <a:rPr sz="1000" spc="25" dirty="0">
                <a:solidFill>
                  <a:srgbClr val="515A64"/>
                </a:solidFill>
                <a:latin typeface="Century Gothic"/>
                <a:cs typeface="Century Gothic"/>
              </a:rPr>
              <a:t>skills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that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incorporate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AWS</a:t>
            </a:r>
            <a:r>
              <a:rPr sz="1000" spc="5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Cloud</a:t>
            </a:r>
            <a:endParaRPr sz="1000">
              <a:latin typeface="Century Gothic"/>
              <a:cs typeface="Century Gothic"/>
            </a:endParaRPr>
          </a:p>
          <a:p>
            <a:pPr marL="2540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Proficiency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with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programming</a:t>
            </a:r>
            <a:r>
              <a:rPr sz="1000" spc="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language</a:t>
            </a:r>
            <a:endParaRPr sz="1000">
              <a:latin typeface="Century Gothic"/>
              <a:cs typeface="Century Gothic"/>
            </a:endParaRPr>
          </a:p>
          <a:p>
            <a:pPr marL="2540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Published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an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Amazon Alexa</a:t>
            </a:r>
            <a:r>
              <a:rPr sz="1000" spc="-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25" dirty="0">
                <a:solidFill>
                  <a:srgbClr val="515A64"/>
                </a:solidFill>
                <a:latin typeface="Century Gothic"/>
                <a:cs typeface="Century Gothic"/>
              </a:rPr>
              <a:t>skill</a:t>
            </a:r>
            <a:endParaRPr sz="1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482" y="-182329"/>
            <a:ext cx="9957435" cy="2277110"/>
            <a:chOff x="101358" y="0"/>
            <a:chExt cx="9957435" cy="2277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358" y="0"/>
              <a:ext cx="9957041" cy="22717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03463" y="0"/>
              <a:ext cx="1047115" cy="494665"/>
            </a:xfrm>
            <a:custGeom>
              <a:avLst/>
              <a:gdLst/>
              <a:ahLst/>
              <a:cxnLst/>
              <a:rect l="l" t="t" r="r" b="b"/>
              <a:pathLst>
                <a:path w="1047115" h="494665">
                  <a:moveTo>
                    <a:pt x="0" y="0"/>
                  </a:moveTo>
                  <a:lnTo>
                    <a:pt x="801" y="194464"/>
                  </a:lnTo>
                  <a:lnTo>
                    <a:pt x="524943" y="494184"/>
                  </a:lnTo>
                  <a:lnTo>
                    <a:pt x="1046570" y="190146"/>
                  </a:lnTo>
                  <a:lnTo>
                    <a:pt x="1045786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6607" y="0"/>
              <a:ext cx="759942" cy="3289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46613" y="0"/>
              <a:ext cx="760095" cy="328930"/>
            </a:xfrm>
            <a:custGeom>
              <a:avLst/>
              <a:gdLst/>
              <a:ahLst/>
              <a:cxnLst/>
              <a:rect l="l" t="t" r="r" b="b"/>
              <a:pathLst>
                <a:path w="760095" h="328930">
                  <a:moveTo>
                    <a:pt x="0" y="0"/>
                  </a:moveTo>
                  <a:lnTo>
                    <a:pt x="460" y="111221"/>
                  </a:lnTo>
                  <a:lnTo>
                    <a:pt x="381092" y="328912"/>
                  </a:lnTo>
                  <a:lnTo>
                    <a:pt x="759933" y="108084"/>
                  </a:lnTo>
                  <a:lnTo>
                    <a:pt x="759488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3782" y="48983"/>
              <a:ext cx="520852" cy="5999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83779" y="48972"/>
              <a:ext cx="521334" cy="600075"/>
            </a:xfrm>
            <a:custGeom>
              <a:avLst/>
              <a:gdLst/>
              <a:ahLst/>
              <a:cxnLst/>
              <a:rect l="l" t="t" r="r" b="b"/>
              <a:pathLst>
                <a:path w="521334" h="600075">
                  <a:moveTo>
                    <a:pt x="0" y="151079"/>
                  </a:moveTo>
                  <a:lnTo>
                    <a:pt x="1244" y="451078"/>
                  </a:lnTo>
                  <a:lnTo>
                    <a:pt x="261670" y="600011"/>
                  </a:lnTo>
                  <a:lnTo>
                    <a:pt x="520865" y="448932"/>
                  </a:lnTo>
                  <a:lnTo>
                    <a:pt x="519620" y="148932"/>
                  </a:lnTo>
                  <a:lnTo>
                    <a:pt x="259181" y="0"/>
                  </a:lnTo>
                  <a:lnTo>
                    <a:pt x="0" y="151079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5067" y="131102"/>
              <a:ext cx="378269" cy="4357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55069" y="131109"/>
              <a:ext cx="378460" cy="436245"/>
            </a:xfrm>
            <a:custGeom>
              <a:avLst/>
              <a:gdLst/>
              <a:ahLst/>
              <a:cxnLst/>
              <a:rect l="l" t="t" r="r" b="b"/>
              <a:pathLst>
                <a:path w="378459" h="436245">
                  <a:moveTo>
                    <a:pt x="0" y="109715"/>
                  </a:moveTo>
                  <a:lnTo>
                    <a:pt x="901" y="327583"/>
                  </a:lnTo>
                  <a:lnTo>
                    <a:pt x="190042" y="435749"/>
                  </a:lnTo>
                  <a:lnTo>
                    <a:pt x="378269" y="326034"/>
                  </a:lnTo>
                  <a:lnTo>
                    <a:pt x="377380" y="108153"/>
                  </a:lnTo>
                  <a:lnTo>
                    <a:pt x="188239" y="0"/>
                  </a:lnTo>
                  <a:lnTo>
                    <a:pt x="0" y="109715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72104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1758519" y="0"/>
                  </a:moveTo>
                  <a:lnTo>
                    <a:pt x="242691" y="0"/>
                  </a:lnTo>
                  <a:lnTo>
                    <a:pt x="0" y="141461"/>
                  </a:lnTo>
                  <a:lnTo>
                    <a:pt x="4737" y="1291242"/>
                  </a:lnTo>
                  <a:lnTo>
                    <a:pt x="1002868" y="1862019"/>
                  </a:lnTo>
                  <a:lnTo>
                    <a:pt x="1996249" y="1283013"/>
                  </a:lnTo>
                  <a:lnTo>
                    <a:pt x="1991499" y="133231"/>
                  </a:lnTo>
                  <a:lnTo>
                    <a:pt x="1758519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5251" y="103315"/>
              <a:ext cx="109805" cy="3806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6542" y="1054811"/>
              <a:ext cx="916585" cy="8072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72108" y="0"/>
              <a:ext cx="343496" cy="49535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094" y="0"/>
              <a:ext cx="1996262" cy="186202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872098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0" y="141458"/>
                  </a:moveTo>
                  <a:lnTo>
                    <a:pt x="4749" y="1291239"/>
                  </a:lnTo>
                  <a:lnTo>
                    <a:pt x="1002880" y="1862028"/>
                  </a:lnTo>
                  <a:lnTo>
                    <a:pt x="1996262" y="1283010"/>
                  </a:lnTo>
                  <a:lnTo>
                    <a:pt x="1991512" y="133228"/>
                  </a:lnTo>
                  <a:lnTo>
                    <a:pt x="1758537" y="0"/>
                  </a:lnTo>
                </a:path>
                <a:path w="1996440" h="1862455">
                  <a:moveTo>
                    <a:pt x="242689" y="0"/>
                  </a:moveTo>
                  <a:lnTo>
                    <a:pt x="0" y="141458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53634" y="0"/>
              <a:ext cx="1633220" cy="1653539"/>
            </a:xfrm>
            <a:custGeom>
              <a:avLst/>
              <a:gdLst/>
              <a:ahLst/>
              <a:cxnLst/>
              <a:rect l="l" t="t" r="r" b="b"/>
              <a:pathLst>
                <a:path w="1633220" h="1653539">
                  <a:moveTo>
                    <a:pt x="1212202" y="0"/>
                  </a:moveTo>
                  <a:lnTo>
                    <a:pt x="420770" y="0"/>
                  </a:lnTo>
                  <a:lnTo>
                    <a:pt x="0" y="245257"/>
                  </a:lnTo>
                  <a:lnTo>
                    <a:pt x="3873" y="1185933"/>
                  </a:lnTo>
                  <a:lnTo>
                    <a:pt x="820496" y="1652912"/>
                  </a:lnTo>
                  <a:lnTo>
                    <a:pt x="1633194" y="1179202"/>
                  </a:lnTo>
                  <a:lnTo>
                    <a:pt x="1629308" y="238526"/>
                  </a:lnTo>
                  <a:lnTo>
                    <a:pt x="1212202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7206" y="223665"/>
              <a:ext cx="76993" cy="3176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75030" y="1022947"/>
              <a:ext cx="737004" cy="62995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53629" y="114968"/>
              <a:ext cx="264896" cy="41686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55496" y="0"/>
              <a:ext cx="1631339" cy="165290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53628" y="0"/>
              <a:ext cx="1633208" cy="165291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239722" y="0"/>
              <a:ext cx="1261110" cy="1438910"/>
            </a:xfrm>
            <a:custGeom>
              <a:avLst/>
              <a:gdLst/>
              <a:ahLst/>
              <a:cxnLst/>
              <a:rect l="l" t="t" r="r" b="b"/>
              <a:pathLst>
                <a:path w="1261109" h="1438910">
                  <a:moveTo>
                    <a:pt x="652144" y="0"/>
                  </a:moveTo>
                  <a:lnTo>
                    <a:pt x="603326" y="0"/>
                  </a:lnTo>
                  <a:lnTo>
                    <a:pt x="0" y="351675"/>
                  </a:lnTo>
                  <a:lnTo>
                    <a:pt x="2997" y="1078001"/>
                  </a:lnTo>
                  <a:lnTo>
                    <a:pt x="633501" y="1438541"/>
                  </a:lnTo>
                  <a:lnTo>
                    <a:pt x="1261033" y="1072781"/>
                  </a:lnTo>
                  <a:lnTo>
                    <a:pt x="1258023" y="346494"/>
                  </a:lnTo>
                  <a:lnTo>
                    <a:pt x="652144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39722" y="0"/>
              <a:ext cx="1261034" cy="143855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242160" y="934576"/>
              <a:ext cx="256540" cy="273685"/>
            </a:xfrm>
            <a:custGeom>
              <a:avLst/>
              <a:gdLst/>
              <a:ahLst/>
              <a:cxnLst/>
              <a:rect l="l" t="t" r="r" b="b"/>
              <a:pathLst>
                <a:path w="256540" h="273684">
                  <a:moveTo>
                    <a:pt x="0" y="8001"/>
                  </a:moveTo>
                  <a:lnTo>
                    <a:pt x="7913" y="0"/>
                  </a:lnTo>
                  <a:lnTo>
                    <a:pt x="202362" y="50545"/>
                  </a:lnTo>
                  <a:lnTo>
                    <a:pt x="255956" y="244754"/>
                  </a:lnTo>
                  <a:lnTo>
                    <a:pt x="227712" y="273314"/>
                  </a:lnTo>
                </a:path>
              </a:pathLst>
            </a:custGeom>
            <a:ln w="88734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39721" y="0"/>
              <a:ext cx="1261033" cy="143855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459738" y="231932"/>
              <a:ext cx="828675" cy="954405"/>
            </a:xfrm>
            <a:custGeom>
              <a:avLst/>
              <a:gdLst/>
              <a:ahLst/>
              <a:cxnLst/>
              <a:rect l="l" t="t" r="r" b="b"/>
              <a:pathLst>
                <a:path w="828675" h="954405">
                  <a:moveTo>
                    <a:pt x="412076" y="0"/>
                  </a:moveTo>
                  <a:lnTo>
                    <a:pt x="0" y="240182"/>
                  </a:lnTo>
                  <a:lnTo>
                    <a:pt x="1968" y="717156"/>
                  </a:lnTo>
                  <a:lnTo>
                    <a:pt x="416026" y="953935"/>
                  </a:lnTo>
                  <a:lnTo>
                    <a:pt x="828103" y="713740"/>
                  </a:lnTo>
                  <a:lnTo>
                    <a:pt x="826135" y="236766"/>
                  </a:lnTo>
                  <a:lnTo>
                    <a:pt x="41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38737" y="210746"/>
              <a:ext cx="871219" cy="1003300"/>
            </a:xfrm>
            <a:custGeom>
              <a:avLst/>
              <a:gdLst/>
              <a:ahLst/>
              <a:cxnLst/>
              <a:rect l="l" t="t" r="r" b="b"/>
              <a:pathLst>
                <a:path w="871220" h="1003300">
                  <a:moveTo>
                    <a:pt x="433260" y="0"/>
                  </a:moveTo>
                  <a:lnTo>
                    <a:pt x="0" y="252526"/>
                  </a:lnTo>
                  <a:lnTo>
                    <a:pt x="2070" y="753999"/>
                  </a:lnTo>
                  <a:lnTo>
                    <a:pt x="437400" y="1002944"/>
                  </a:lnTo>
                  <a:lnTo>
                    <a:pt x="528306" y="949960"/>
                  </a:lnTo>
                  <a:lnTo>
                    <a:pt x="437184" y="949960"/>
                  </a:lnTo>
                  <a:lnTo>
                    <a:pt x="47866" y="727329"/>
                  </a:lnTo>
                  <a:lnTo>
                    <a:pt x="45999" y="278841"/>
                  </a:lnTo>
                  <a:lnTo>
                    <a:pt x="433476" y="52984"/>
                  </a:lnTo>
                  <a:lnTo>
                    <a:pt x="525914" y="52984"/>
                  </a:lnTo>
                  <a:lnTo>
                    <a:pt x="433260" y="0"/>
                  </a:lnTo>
                  <a:close/>
                </a:path>
                <a:path w="871220" h="1003300">
                  <a:moveTo>
                    <a:pt x="525914" y="52984"/>
                  </a:moveTo>
                  <a:lnTo>
                    <a:pt x="433476" y="52984"/>
                  </a:lnTo>
                  <a:lnTo>
                    <a:pt x="822807" y="275615"/>
                  </a:lnTo>
                  <a:lnTo>
                    <a:pt x="824661" y="724103"/>
                  </a:lnTo>
                  <a:lnTo>
                    <a:pt x="437184" y="949960"/>
                  </a:lnTo>
                  <a:lnTo>
                    <a:pt x="528306" y="949960"/>
                  </a:lnTo>
                  <a:lnTo>
                    <a:pt x="870661" y="750417"/>
                  </a:lnTo>
                  <a:lnTo>
                    <a:pt x="868591" y="248945"/>
                  </a:lnTo>
                  <a:lnTo>
                    <a:pt x="525914" y="52984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752651" y="444489"/>
              <a:ext cx="62230" cy="11430"/>
            </a:xfrm>
            <a:custGeom>
              <a:avLst/>
              <a:gdLst/>
              <a:ahLst/>
              <a:cxnLst/>
              <a:rect l="l" t="t" r="r" b="b"/>
              <a:pathLst>
                <a:path w="62229" h="11429">
                  <a:moveTo>
                    <a:pt x="0" y="10833"/>
                  </a:moveTo>
                  <a:lnTo>
                    <a:pt x="14957" y="6574"/>
                  </a:lnTo>
                  <a:lnTo>
                    <a:pt x="30314" y="3325"/>
                  </a:lnTo>
                  <a:lnTo>
                    <a:pt x="46034" y="1122"/>
                  </a:lnTo>
                  <a:lnTo>
                    <a:pt x="62077" y="0"/>
                  </a:lnTo>
                </a:path>
              </a:pathLst>
            </a:custGeom>
            <a:ln w="92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55503" y="804750"/>
              <a:ext cx="152625" cy="15281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763865" y="563685"/>
              <a:ext cx="0" cy="257810"/>
            </a:xfrm>
            <a:custGeom>
              <a:avLst/>
              <a:gdLst/>
              <a:ahLst/>
              <a:cxnLst/>
              <a:rect l="l" t="t" r="r" b="b"/>
              <a:pathLst>
                <a:path h="257809">
                  <a:moveTo>
                    <a:pt x="0" y="257314"/>
                  </a:moveTo>
                  <a:lnTo>
                    <a:pt x="0" y="0"/>
                  </a:lnTo>
                </a:path>
              </a:pathLst>
            </a:custGeom>
            <a:ln w="92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873574" y="48259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4">
                  <a:moveTo>
                    <a:pt x="0" y="343090"/>
                  </a:moveTo>
                  <a:lnTo>
                    <a:pt x="0" y="0"/>
                  </a:lnTo>
                </a:path>
              </a:pathLst>
            </a:custGeom>
            <a:ln w="92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983273" y="444487"/>
              <a:ext cx="0" cy="227965"/>
            </a:xfrm>
            <a:custGeom>
              <a:avLst/>
              <a:gdLst/>
              <a:ahLst/>
              <a:cxnLst/>
              <a:rect l="l" t="t" r="r" b="b"/>
              <a:pathLst>
                <a:path h="227965">
                  <a:moveTo>
                    <a:pt x="0" y="227380"/>
                  </a:moveTo>
                  <a:lnTo>
                    <a:pt x="0" y="0"/>
                  </a:lnTo>
                </a:path>
              </a:pathLst>
            </a:custGeom>
            <a:ln w="92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672384" y="478857"/>
              <a:ext cx="311150" cy="250190"/>
            </a:xfrm>
            <a:custGeom>
              <a:avLst/>
              <a:gdLst/>
              <a:ahLst/>
              <a:cxnLst/>
              <a:rect l="l" t="t" r="r" b="b"/>
              <a:pathLst>
                <a:path w="311150" h="250190">
                  <a:moveTo>
                    <a:pt x="0" y="250012"/>
                  </a:moveTo>
                  <a:lnTo>
                    <a:pt x="39937" y="247719"/>
                  </a:lnTo>
                  <a:lnTo>
                    <a:pt x="105292" y="229351"/>
                  </a:lnTo>
                  <a:lnTo>
                    <a:pt x="144216" y="208752"/>
                  </a:lnTo>
                  <a:lnTo>
                    <a:pt x="185551" y="177673"/>
                  </a:lnTo>
                  <a:lnTo>
                    <a:pt x="227984" y="133957"/>
                  </a:lnTo>
                  <a:lnTo>
                    <a:pt x="270199" y="75450"/>
                  </a:lnTo>
                  <a:lnTo>
                    <a:pt x="310883" y="0"/>
                  </a:lnTo>
                </a:path>
              </a:pathLst>
            </a:custGeom>
            <a:ln w="9245">
              <a:solidFill>
                <a:srgbClr val="B95E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55535" y="806065"/>
              <a:ext cx="67916" cy="679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24876" y="681161"/>
              <a:ext cx="77978" cy="7797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34587" y="609860"/>
              <a:ext cx="77965" cy="7797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44299" y="439868"/>
              <a:ext cx="77965" cy="7797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662534" y="511505"/>
              <a:ext cx="321310" cy="321310"/>
            </a:xfrm>
            <a:custGeom>
              <a:avLst/>
              <a:gdLst/>
              <a:ahLst/>
              <a:cxnLst/>
              <a:rect l="l" t="t" r="r" b="b"/>
              <a:pathLst>
                <a:path w="321309" h="321309">
                  <a:moveTo>
                    <a:pt x="320738" y="160362"/>
                  </a:moveTo>
                  <a:lnTo>
                    <a:pt x="312563" y="211051"/>
                  </a:lnTo>
                  <a:lnTo>
                    <a:pt x="289798" y="255072"/>
                  </a:lnTo>
                  <a:lnTo>
                    <a:pt x="255085" y="289786"/>
                  </a:lnTo>
                  <a:lnTo>
                    <a:pt x="211064" y="312550"/>
                  </a:lnTo>
                  <a:lnTo>
                    <a:pt x="160375" y="320725"/>
                  </a:lnTo>
                  <a:lnTo>
                    <a:pt x="109685" y="312550"/>
                  </a:lnTo>
                  <a:lnTo>
                    <a:pt x="65661" y="289786"/>
                  </a:lnTo>
                  <a:lnTo>
                    <a:pt x="30944" y="255072"/>
                  </a:lnTo>
                  <a:lnTo>
                    <a:pt x="8176" y="211051"/>
                  </a:lnTo>
                  <a:lnTo>
                    <a:pt x="0" y="160362"/>
                  </a:lnTo>
                  <a:lnTo>
                    <a:pt x="8176" y="109674"/>
                  </a:lnTo>
                  <a:lnTo>
                    <a:pt x="30944" y="65653"/>
                  </a:lnTo>
                  <a:lnTo>
                    <a:pt x="65661" y="30939"/>
                  </a:lnTo>
                  <a:lnTo>
                    <a:pt x="109685" y="8175"/>
                  </a:lnTo>
                  <a:lnTo>
                    <a:pt x="160375" y="0"/>
                  </a:lnTo>
                  <a:lnTo>
                    <a:pt x="165290" y="0"/>
                  </a:lnTo>
                  <a:lnTo>
                    <a:pt x="170154" y="215"/>
                  </a:lnTo>
                  <a:lnTo>
                    <a:pt x="174955" y="647"/>
                  </a:lnTo>
                </a:path>
              </a:pathLst>
            </a:custGeom>
            <a:ln w="92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892265" y="527231"/>
              <a:ext cx="31750" cy="20320"/>
            </a:xfrm>
            <a:custGeom>
              <a:avLst/>
              <a:gdLst/>
              <a:ahLst/>
              <a:cxnLst/>
              <a:rect l="l" t="t" r="r" b="b"/>
              <a:pathLst>
                <a:path w="31750" h="20320">
                  <a:moveTo>
                    <a:pt x="0" y="0"/>
                  </a:moveTo>
                  <a:lnTo>
                    <a:pt x="8147" y="4212"/>
                  </a:lnTo>
                  <a:lnTo>
                    <a:pt x="16114" y="8928"/>
                  </a:lnTo>
                  <a:lnTo>
                    <a:pt x="23879" y="14148"/>
                  </a:lnTo>
                  <a:lnTo>
                    <a:pt x="31419" y="19875"/>
                  </a:lnTo>
                </a:path>
              </a:pathLst>
            </a:custGeom>
            <a:ln w="92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698156" y="511975"/>
              <a:ext cx="155575" cy="59690"/>
            </a:xfrm>
            <a:custGeom>
              <a:avLst/>
              <a:gdLst/>
              <a:ahLst/>
              <a:cxnLst/>
              <a:rect l="l" t="t" r="r" b="b"/>
              <a:pathLst>
                <a:path w="155575" h="59690">
                  <a:moveTo>
                    <a:pt x="0" y="59123"/>
                  </a:moveTo>
                  <a:lnTo>
                    <a:pt x="32546" y="28636"/>
                  </a:lnTo>
                  <a:lnTo>
                    <a:pt x="70824" y="8842"/>
                  </a:lnTo>
                  <a:lnTo>
                    <a:pt x="112431" y="0"/>
                  </a:lnTo>
                  <a:lnTo>
                    <a:pt x="154965" y="2367"/>
                  </a:lnTo>
                </a:path>
              </a:pathLst>
            </a:custGeom>
            <a:ln w="92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595529" y="444486"/>
              <a:ext cx="455295" cy="455295"/>
            </a:xfrm>
            <a:custGeom>
              <a:avLst/>
              <a:gdLst/>
              <a:ahLst/>
              <a:cxnLst/>
              <a:rect l="l" t="t" r="r" b="b"/>
              <a:pathLst>
                <a:path w="455295" h="455294">
                  <a:moveTo>
                    <a:pt x="405815" y="86436"/>
                  </a:moveTo>
                  <a:lnTo>
                    <a:pt x="426391" y="117318"/>
                  </a:lnTo>
                  <a:lnTo>
                    <a:pt x="441780" y="151474"/>
                  </a:lnTo>
                  <a:lnTo>
                    <a:pt x="451423" y="188347"/>
                  </a:lnTo>
                  <a:lnTo>
                    <a:pt x="454761" y="227380"/>
                  </a:lnTo>
                  <a:lnTo>
                    <a:pt x="450141" y="273205"/>
                  </a:lnTo>
                  <a:lnTo>
                    <a:pt x="436892" y="315887"/>
                  </a:lnTo>
                  <a:lnTo>
                    <a:pt x="415928" y="354510"/>
                  </a:lnTo>
                  <a:lnTo>
                    <a:pt x="388162" y="388162"/>
                  </a:lnTo>
                  <a:lnTo>
                    <a:pt x="354510" y="415928"/>
                  </a:lnTo>
                  <a:lnTo>
                    <a:pt x="315887" y="436892"/>
                  </a:lnTo>
                  <a:lnTo>
                    <a:pt x="273205" y="450141"/>
                  </a:lnTo>
                  <a:lnTo>
                    <a:pt x="227380" y="454761"/>
                  </a:lnTo>
                  <a:lnTo>
                    <a:pt x="181559" y="450141"/>
                  </a:lnTo>
                  <a:lnTo>
                    <a:pt x="138879" y="436892"/>
                  </a:lnTo>
                  <a:lnTo>
                    <a:pt x="100256" y="415928"/>
                  </a:lnTo>
                  <a:lnTo>
                    <a:pt x="66603" y="388162"/>
                  </a:lnTo>
                  <a:lnTo>
                    <a:pt x="38836" y="354510"/>
                  </a:lnTo>
                  <a:lnTo>
                    <a:pt x="17870" y="315887"/>
                  </a:lnTo>
                  <a:lnTo>
                    <a:pt x="4620" y="273205"/>
                  </a:lnTo>
                  <a:lnTo>
                    <a:pt x="0" y="227380"/>
                  </a:lnTo>
                  <a:lnTo>
                    <a:pt x="4620" y="181556"/>
                  </a:lnTo>
                  <a:lnTo>
                    <a:pt x="17870" y="138874"/>
                  </a:lnTo>
                  <a:lnTo>
                    <a:pt x="38836" y="100250"/>
                  </a:lnTo>
                  <a:lnTo>
                    <a:pt x="66603" y="66598"/>
                  </a:lnTo>
                  <a:lnTo>
                    <a:pt x="100256" y="38833"/>
                  </a:lnTo>
                  <a:lnTo>
                    <a:pt x="138879" y="17868"/>
                  </a:lnTo>
                  <a:lnTo>
                    <a:pt x="181559" y="4619"/>
                  </a:lnTo>
                  <a:lnTo>
                    <a:pt x="227380" y="0"/>
                  </a:lnTo>
                  <a:lnTo>
                    <a:pt x="254964" y="1656"/>
                  </a:lnTo>
                  <a:lnTo>
                    <a:pt x="281563" y="6496"/>
                  </a:lnTo>
                  <a:lnTo>
                    <a:pt x="306988" y="14326"/>
                  </a:lnTo>
                  <a:lnTo>
                    <a:pt x="331050" y="24955"/>
                  </a:lnTo>
                </a:path>
              </a:pathLst>
            </a:custGeom>
            <a:ln w="92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3" name="object 4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51200" y="7038628"/>
            <a:ext cx="674221" cy="229781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568627" y="7037666"/>
            <a:ext cx="495934" cy="292735"/>
            <a:chOff x="568627" y="7037666"/>
            <a:chExt cx="495934" cy="292735"/>
          </a:xfrm>
        </p:grpSpPr>
        <p:pic>
          <p:nvPicPr>
            <p:cNvPr id="45" name="object 4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556641" y="1768110"/>
            <a:ext cx="4185920" cy="19742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Intended</a:t>
            </a:r>
            <a:r>
              <a:rPr sz="1000" b="1" spc="-4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15" dirty="0">
                <a:solidFill>
                  <a:srgbClr val="232F3E"/>
                </a:solidFill>
                <a:latin typeface="Trebuchet MS"/>
                <a:cs typeface="Trebuchet MS"/>
              </a:rPr>
              <a:t>for: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000" spc="-25" dirty="0">
                <a:solidFill>
                  <a:srgbClr val="41BEB2"/>
                </a:solidFill>
                <a:latin typeface="Century Gothic"/>
                <a:cs typeface="Century Gothic"/>
              </a:rPr>
              <a:t>maintain analytics </a:t>
            </a:r>
            <a:r>
              <a:rPr sz="1000" spc="15" dirty="0">
                <a:solidFill>
                  <a:srgbClr val="41BEB2"/>
                </a:solidFill>
                <a:latin typeface="Century Gothic"/>
                <a:cs typeface="Century Gothic"/>
              </a:rPr>
              <a:t>solutions </a:t>
            </a:r>
            <a:r>
              <a:rPr sz="1000" spc="-20" dirty="0">
                <a:solidFill>
                  <a:srgbClr val="41BEB2"/>
                </a:solidFill>
                <a:latin typeface="Century Gothic"/>
                <a:cs typeface="Century Gothic"/>
              </a:rPr>
              <a:t>that </a:t>
            </a:r>
            <a:r>
              <a:rPr sz="1000" spc="-40" dirty="0">
                <a:solidFill>
                  <a:srgbClr val="41BEB2"/>
                </a:solidFill>
                <a:latin typeface="Century Gothic"/>
                <a:cs typeface="Century Gothic"/>
              </a:rPr>
              <a:t>provide </a:t>
            </a:r>
            <a:r>
              <a:rPr sz="1000" spc="15" dirty="0">
                <a:solidFill>
                  <a:srgbClr val="41BEB2"/>
                </a:solidFill>
                <a:latin typeface="Century Gothic"/>
                <a:cs typeface="Century Gothic"/>
              </a:rPr>
              <a:t>insight </a:t>
            </a:r>
            <a:r>
              <a:rPr sz="1000" spc="10" dirty="0">
                <a:solidFill>
                  <a:srgbClr val="41BEB2"/>
                </a:solidFill>
                <a:latin typeface="Century Gothic"/>
                <a:cs typeface="Century Gothic"/>
              </a:rPr>
              <a:t>from</a:t>
            </a:r>
            <a:r>
              <a:rPr sz="1000" spc="-25" dirty="0">
                <a:solidFill>
                  <a:srgbClr val="41BEB2"/>
                </a:solidFill>
                <a:latin typeface="Century Gothic"/>
                <a:cs typeface="Century Gothic"/>
              </a:rPr>
              <a:t> </a:t>
            </a:r>
            <a:r>
              <a:rPr sz="1000" spc="-85" dirty="0">
                <a:solidFill>
                  <a:srgbClr val="41BEB2"/>
                </a:solidFill>
                <a:latin typeface="Century Gothic"/>
                <a:cs typeface="Century Gothic"/>
              </a:rPr>
              <a:t>data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Century Gothic"/>
              <a:cs typeface="Century Gothic"/>
            </a:endParaRPr>
          </a:p>
          <a:p>
            <a:pPr marL="22225">
              <a:lnSpc>
                <a:spcPct val="100000"/>
              </a:lnSpc>
              <a:spcBef>
                <a:spcPts val="5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Abilities</a:t>
            </a:r>
            <a:r>
              <a:rPr sz="1000" b="1" spc="-4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validated: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Trebuchet MS"/>
              <a:cs typeface="Trebuchet MS"/>
            </a:endParaRPr>
          </a:p>
          <a:p>
            <a:pPr marL="263525" marR="5080" indent="-152400">
              <a:lnSpc>
                <a:spcPct val="125000"/>
              </a:lnSpc>
              <a:buClr>
                <a:srgbClr val="3DCAC0"/>
              </a:buClr>
              <a:buChar char="•"/>
              <a:tabLst>
                <a:tab pos="263525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Define AWS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data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analytics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services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understand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how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they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integrate 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with </a:t>
            </a:r>
            <a:r>
              <a:rPr sz="1000" spc="-140" dirty="0">
                <a:solidFill>
                  <a:srgbClr val="515A64"/>
                </a:solidFill>
                <a:latin typeface="Century Gothic"/>
                <a:cs typeface="Century Gothic"/>
              </a:rPr>
              <a:t>each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other</a:t>
            </a:r>
            <a:endParaRPr sz="1000">
              <a:latin typeface="Century Gothic"/>
              <a:cs typeface="Century Gothic"/>
            </a:endParaRPr>
          </a:p>
          <a:p>
            <a:pPr marL="263525" marR="133350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263525" algn="l"/>
              </a:tabLst>
            </a:pP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Explain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how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data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analytics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services </a:t>
            </a:r>
            <a:r>
              <a:rPr sz="1000" spc="30" dirty="0">
                <a:solidFill>
                  <a:srgbClr val="515A64"/>
                </a:solidFill>
                <a:latin typeface="Century Gothic"/>
                <a:cs typeface="Century Gothic"/>
              </a:rPr>
              <a:t>fit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into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data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life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cycle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collection,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storage, processing,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 visualization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5201665" y="4799854"/>
            <a:ext cx="36252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F7981D"/>
                </a:solidFill>
                <a:latin typeface="Trebuchet MS"/>
                <a:cs typeface="Trebuchet MS"/>
                <a:hlinkClick r:id="rId25"/>
              </a:rPr>
              <a:t>Learn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5"/>
              </a:rPr>
              <a:t> </a:t>
            </a:r>
            <a:r>
              <a:rPr sz="1000" b="1" spc="5" dirty="0">
                <a:solidFill>
                  <a:srgbClr val="F7981D"/>
                </a:solidFill>
                <a:latin typeface="Trebuchet MS"/>
                <a:cs typeface="Trebuchet MS"/>
                <a:hlinkClick r:id="rId25"/>
              </a:rPr>
              <a:t>more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5"/>
              </a:rPr>
              <a:t> </a:t>
            </a:r>
            <a:r>
              <a:rPr sz="1000" b="1" spc="15" dirty="0">
                <a:solidFill>
                  <a:srgbClr val="F7981D"/>
                </a:solidFill>
                <a:latin typeface="Trebuchet MS"/>
                <a:cs typeface="Trebuchet MS"/>
                <a:hlinkClick r:id="rId25"/>
              </a:rPr>
              <a:t>about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5"/>
              </a:rPr>
              <a:t> </a:t>
            </a:r>
            <a:r>
              <a:rPr sz="1000" b="1" spc="40" dirty="0">
                <a:solidFill>
                  <a:srgbClr val="F7981D"/>
                </a:solidFill>
                <a:latin typeface="Trebuchet MS"/>
                <a:cs typeface="Trebuchet MS"/>
                <a:hlinkClick r:id="rId25"/>
              </a:rPr>
              <a:t>AWS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5"/>
              </a:rPr>
              <a:t> </a:t>
            </a:r>
            <a:r>
              <a:rPr sz="1000" b="1" spc="-5" dirty="0">
                <a:solidFill>
                  <a:srgbClr val="F7981D"/>
                </a:solidFill>
                <a:latin typeface="Trebuchet MS"/>
                <a:cs typeface="Trebuchet MS"/>
                <a:hlinkClick r:id="rId25"/>
              </a:rPr>
              <a:t>Certified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5"/>
              </a:rPr>
              <a:t> </a:t>
            </a:r>
            <a:r>
              <a:rPr sz="1000" b="1" spc="20" dirty="0">
                <a:solidFill>
                  <a:srgbClr val="F7981D"/>
                </a:solidFill>
                <a:latin typeface="Trebuchet MS"/>
                <a:cs typeface="Trebuchet MS"/>
                <a:hlinkClick r:id="rId25"/>
              </a:rPr>
              <a:t>Data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5"/>
              </a:rPr>
              <a:t> </a:t>
            </a:r>
            <a:r>
              <a:rPr sz="1000" b="1" spc="10" dirty="0">
                <a:solidFill>
                  <a:srgbClr val="F7981D"/>
                </a:solidFill>
                <a:latin typeface="Trebuchet MS"/>
                <a:cs typeface="Trebuchet MS"/>
                <a:hlinkClick r:id="rId25"/>
              </a:rPr>
              <a:t>Analytics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5"/>
              </a:rPr>
              <a:t> </a:t>
            </a:r>
            <a:r>
              <a:rPr sz="1000" b="1" spc="30" dirty="0">
                <a:solidFill>
                  <a:srgbClr val="F7981D"/>
                </a:solidFill>
                <a:latin typeface="Trebuchet MS"/>
                <a:cs typeface="Trebuchet MS"/>
                <a:hlinkClick r:id="rId25"/>
              </a:rPr>
              <a:t>-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5"/>
              </a:rPr>
              <a:t> </a:t>
            </a:r>
            <a:r>
              <a:rPr sz="1000" b="1" spc="10" dirty="0">
                <a:solidFill>
                  <a:srgbClr val="F7981D"/>
                </a:solidFill>
                <a:latin typeface="Trebuchet MS"/>
                <a:cs typeface="Trebuchet MS"/>
                <a:hlinkClick r:id="rId25"/>
              </a:rPr>
              <a:t>Specialty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5"/>
              </a:rPr>
              <a:t> </a:t>
            </a:r>
            <a:r>
              <a:rPr sz="1000" b="1" spc="25" dirty="0">
                <a:solidFill>
                  <a:srgbClr val="F7981D"/>
                </a:solidFill>
                <a:latin typeface="Trebuchet MS"/>
                <a:cs typeface="Trebuchet MS"/>
                <a:hlinkClick r:id="rId25"/>
              </a:rPr>
              <a:t>»</a:t>
            </a:r>
            <a:endParaRPr sz="1000">
              <a:latin typeface="Trebuchet MS"/>
              <a:cs typeface="Trebuchet MS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5214408" y="4021644"/>
          <a:ext cx="4261484" cy="568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3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  <a:solidFill>
                      <a:srgbClr val="3DCA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Cost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  <a:solidFill>
                      <a:srgbClr val="3DCA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180</a:t>
                      </a:r>
                      <a:r>
                        <a:rPr sz="1000" spc="-2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000" spc="-3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minutes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300 </a:t>
                      </a:r>
                      <a:r>
                        <a:rPr sz="1000" spc="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USD </a:t>
                      </a:r>
                      <a:r>
                        <a:rPr sz="1000" spc="-8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(Practice </a:t>
                      </a:r>
                      <a:r>
                        <a:rPr sz="1000" spc="-9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exam: </a:t>
                      </a: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40</a:t>
                      </a:r>
                      <a:r>
                        <a:rPr sz="1000" spc="-12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000" spc="-2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USD)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566207" y="1139300"/>
            <a:ext cx="61861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AWS </a:t>
            </a:r>
            <a:r>
              <a:rPr spc="-140" dirty="0"/>
              <a:t>Certified </a:t>
            </a:r>
            <a:r>
              <a:rPr spc="-280" dirty="0"/>
              <a:t>Data </a:t>
            </a:r>
            <a:r>
              <a:rPr spc="-135" dirty="0"/>
              <a:t>Analytics </a:t>
            </a:r>
            <a:r>
              <a:rPr spc="130" dirty="0"/>
              <a:t>-</a:t>
            </a:r>
            <a:r>
              <a:rPr spc="-55" dirty="0"/>
              <a:t> </a:t>
            </a:r>
            <a:r>
              <a:rPr spc="-160" dirty="0"/>
              <a:t>Specialty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5201708" y="2547263"/>
            <a:ext cx="4058285" cy="1258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Recommended </a:t>
            </a:r>
            <a:r>
              <a:rPr sz="1000" b="1" spc="15" dirty="0">
                <a:solidFill>
                  <a:srgbClr val="232F3E"/>
                </a:solidFill>
                <a:latin typeface="Trebuchet MS"/>
                <a:cs typeface="Trebuchet MS"/>
              </a:rPr>
              <a:t>knowledge </a:t>
            </a:r>
            <a:r>
              <a:rPr sz="1000" b="1" spc="20" dirty="0">
                <a:solidFill>
                  <a:srgbClr val="232F3E"/>
                </a:solidFill>
                <a:latin typeface="Trebuchet MS"/>
                <a:cs typeface="Trebuchet MS"/>
              </a:rPr>
              <a:t>and</a:t>
            </a:r>
            <a:r>
              <a:rPr sz="1000" b="1" spc="-1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232F3E"/>
                </a:solidFill>
                <a:latin typeface="Trebuchet MS"/>
                <a:cs typeface="Trebuchet MS"/>
              </a:rPr>
              <a:t>experience: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Trebuchet MS"/>
              <a:cs typeface="Trebuchet MS"/>
            </a:endParaRPr>
          </a:p>
          <a:p>
            <a:pPr marL="254000" indent="-152400">
              <a:lnSpc>
                <a:spcPct val="100000"/>
              </a:lnSpc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At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least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five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years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experience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with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data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analytics</a:t>
            </a:r>
            <a:r>
              <a:rPr sz="1000" spc="3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technologies</a:t>
            </a:r>
            <a:endParaRPr sz="1000">
              <a:latin typeface="Century Gothic"/>
              <a:cs typeface="Century Gothic"/>
            </a:endParaRPr>
          </a:p>
          <a:p>
            <a:pPr marL="2540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At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least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two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years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hands-on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experience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working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with</a:t>
            </a:r>
            <a:r>
              <a:rPr sz="1000" spc="13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endParaRPr sz="1000">
              <a:latin typeface="Century Gothic"/>
              <a:cs typeface="Century Gothic"/>
            </a:endParaRPr>
          </a:p>
          <a:p>
            <a:pPr marL="254000" marR="5080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Experience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expertise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working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with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services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design,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build, 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secure,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maintain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analytics</a:t>
            </a:r>
            <a:r>
              <a:rPr sz="1000" spc="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solutions</a:t>
            </a:r>
            <a:endParaRPr sz="1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208" y="-78856"/>
            <a:ext cx="9957435" cy="2277110"/>
            <a:chOff x="101358" y="0"/>
            <a:chExt cx="9957435" cy="2277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358" y="0"/>
              <a:ext cx="9957041" cy="22717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03463" y="0"/>
              <a:ext cx="1047115" cy="494665"/>
            </a:xfrm>
            <a:custGeom>
              <a:avLst/>
              <a:gdLst/>
              <a:ahLst/>
              <a:cxnLst/>
              <a:rect l="l" t="t" r="r" b="b"/>
              <a:pathLst>
                <a:path w="1047115" h="494665">
                  <a:moveTo>
                    <a:pt x="0" y="0"/>
                  </a:moveTo>
                  <a:lnTo>
                    <a:pt x="801" y="194466"/>
                  </a:lnTo>
                  <a:lnTo>
                    <a:pt x="524943" y="494186"/>
                  </a:lnTo>
                  <a:lnTo>
                    <a:pt x="1046570" y="190135"/>
                  </a:lnTo>
                  <a:lnTo>
                    <a:pt x="1045786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6607" y="0"/>
              <a:ext cx="759942" cy="3289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46613" y="0"/>
              <a:ext cx="760095" cy="328930"/>
            </a:xfrm>
            <a:custGeom>
              <a:avLst/>
              <a:gdLst/>
              <a:ahLst/>
              <a:cxnLst/>
              <a:rect l="l" t="t" r="r" b="b"/>
              <a:pathLst>
                <a:path w="760095" h="328930">
                  <a:moveTo>
                    <a:pt x="0" y="0"/>
                  </a:moveTo>
                  <a:lnTo>
                    <a:pt x="460" y="111222"/>
                  </a:lnTo>
                  <a:lnTo>
                    <a:pt x="381092" y="328913"/>
                  </a:lnTo>
                  <a:lnTo>
                    <a:pt x="759933" y="108085"/>
                  </a:lnTo>
                  <a:lnTo>
                    <a:pt x="759488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3782" y="48983"/>
              <a:ext cx="520852" cy="5999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83779" y="48973"/>
              <a:ext cx="521334" cy="600075"/>
            </a:xfrm>
            <a:custGeom>
              <a:avLst/>
              <a:gdLst/>
              <a:ahLst/>
              <a:cxnLst/>
              <a:rect l="l" t="t" r="r" b="b"/>
              <a:pathLst>
                <a:path w="521334" h="600075">
                  <a:moveTo>
                    <a:pt x="0" y="151079"/>
                  </a:moveTo>
                  <a:lnTo>
                    <a:pt x="1244" y="451078"/>
                  </a:lnTo>
                  <a:lnTo>
                    <a:pt x="261670" y="600011"/>
                  </a:lnTo>
                  <a:lnTo>
                    <a:pt x="520865" y="448932"/>
                  </a:lnTo>
                  <a:lnTo>
                    <a:pt x="519620" y="148932"/>
                  </a:lnTo>
                  <a:lnTo>
                    <a:pt x="259181" y="0"/>
                  </a:lnTo>
                  <a:lnTo>
                    <a:pt x="0" y="151079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5067" y="131102"/>
              <a:ext cx="378269" cy="43576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55069" y="131104"/>
              <a:ext cx="378460" cy="436245"/>
            </a:xfrm>
            <a:custGeom>
              <a:avLst/>
              <a:gdLst/>
              <a:ahLst/>
              <a:cxnLst/>
              <a:rect l="l" t="t" r="r" b="b"/>
              <a:pathLst>
                <a:path w="378459" h="436245">
                  <a:moveTo>
                    <a:pt x="0" y="109715"/>
                  </a:moveTo>
                  <a:lnTo>
                    <a:pt x="901" y="327596"/>
                  </a:lnTo>
                  <a:lnTo>
                    <a:pt x="190042" y="435749"/>
                  </a:lnTo>
                  <a:lnTo>
                    <a:pt x="378269" y="326034"/>
                  </a:lnTo>
                  <a:lnTo>
                    <a:pt x="377380" y="108153"/>
                  </a:lnTo>
                  <a:lnTo>
                    <a:pt x="188239" y="0"/>
                  </a:lnTo>
                  <a:lnTo>
                    <a:pt x="0" y="109715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72104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1758516" y="0"/>
                  </a:moveTo>
                  <a:lnTo>
                    <a:pt x="242678" y="0"/>
                  </a:lnTo>
                  <a:lnTo>
                    <a:pt x="0" y="141450"/>
                  </a:lnTo>
                  <a:lnTo>
                    <a:pt x="4737" y="1291244"/>
                  </a:lnTo>
                  <a:lnTo>
                    <a:pt x="1002868" y="1862020"/>
                  </a:lnTo>
                  <a:lnTo>
                    <a:pt x="1996249" y="1283015"/>
                  </a:lnTo>
                  <a:lnTo>
                    <a:pt x="1991499" y="133233"/>
                  </a:lnTo>
                  <a:lnTo>
                    <a:pt x="1758516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5251" y="103315"/>
              <a:ext cx="109805" cy="3806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6542" y="1054811"/>
              <a:ext cx="916585" cy="8072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72108" y="0"/>
              <a:ext cx="343496" cy="4953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094" y="0"/>
              <a:ext cx="1996262" cy="186202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872098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0" y="141452"/>
                  </a:moveTo>
                  <a:lnTo>
                    <a:pt x="4749" y="1291234"/>
                  </a:lnTo>
                  <a:lnTo>
                    <a:pt x="1002880" y="1862023"/>
                  </a:lnTo>
                  <a:lnTo>
                    <a:pt x="1996262" y="1283017"/>
                  </a:lnTo>
                  <a:lnTo>
                    <a:pt x="1991512" y="133235"/>
                  </a:lnTo>
                  <a:lnTo>
                    <a:pt x="1758524" y="0"/>
                  </a:lnTo>
                </a:path>
                <a:path w="1996440" h="1862455">
                  <a:moveTo>
                    <a:pt x="242685" y="0"/>
                  </a:moveTo>
                  <a:lnTo>
                    <a:pt x="0" y="141452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53634" y="0"/>
              <a:ext cx="1633220" cy="1653539"/>
            </a:xfrm>
            <a:custGeom>
              <a:avLst/>
              <a:gdLst/>
              <a:ahLst/>
              <a:cxnLst/>
              <a:rect l="l" t="t" r="r" b="b"/>
              <a:pathLst>
                <a:path w="1633220" h="1653539">
                  <a:moveTo>
                    <a:pt x="1212191" y="0"/>
                  </a:moveTo>
                  <a:lnTo>
                    <a:pt x="420770" y="0"/>
                  </a:lnTo>
                  <a:lnTo>
                    <a:pt x="0" y="245257"/>
                  </a:lnTo>
                  <a:lnTo>
                    <a:pt x="3873" y="1185933"/>
                  </a:lnTo>
                  <a:lnTo>
                    <a:pt x="820496" y="1652912"/>
                  </a:lnTo>
                  <a:lnTo>
                    <a:pt x="1633194" y="1179202"/>
                  </a:lnTo>
                  <a:lnTo>
                    <a:pt x="1629308" y="238538"/>
                  </a:lnTo>
                  <a:lnTo>
                    <a:pt x="1212191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7206" y="223665"/>
              <a:ext cx="76993" cy="3176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53629" y="114968"/>
              <a:ext cx="264896" cy="41686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75025" y="1022947"/>
              <a:ext cx="737008" cy="6299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55496" y="0"/>
              <a:ext cx="1631339" cy="16529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53628" y="0"/>
              <a:ext cx="1633208" cy="165291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239722" y="0"/>
              <a:ext cx="1261110" cy="1438910"/>
            </a:xfrm>
            <a:custGeom>
              <a:avLst/>
              <a:gdLst/>
              <a:ahLst/>
              <a:cxnLst/>
              <a:rect l="l" t="t" r="r" b="b"/>
              <a:pathLst>
                <a:path w="1261109" h="1438910">
                  <a:moveTo>
                    <a:pt x="652144" y="0"/>
                  </a:moveTo>
                  <a:lnTo>
                    <a:pt x="603326" y="0"/>
                  </a:lnTo>
                  <a:lnTo>
                    <a:pt x="0" y="351663"/>
                  </a:lnTo>
                  <a:lnTo>
                    <a:pt x="2997" y="1077976"/>
                  </a:lnTo>
                  <a:lnTo>
                    <a:pt x="633501" y="1438541"/>
                  </a:lnTo>
                  <a:lnTo>
                    <a:pt x="1261033" y="1072781"/>
                  </a:lnTo>
                  <a:lnTo>
                    <a:pt x="1258023" y="346481"/>
                  </a:lnTo>
                  <a:lnTo>
                    <a:pt x="652144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39722" y="0"/>
              <a:ext cx="1261034" cy="143855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242160" y="934576"/>
              <a:ext cx="256540" cy="273685"/>
            </a:xfrm>
            <a:custGeom>
              <a:avLst/>
              <a:gdLst/>
              <a:ahLst/>
              <a:cxnLst/>
              <a:rect l="l" t="t" r="r" b="b"/>
              <a:pathLst>
                <a:path w="256540" h="273684">
                  <a:moveTo>
                    <a:pt x="0" y="8001"/>
                  </a:moveTo>
                  <a:lnTo>
                    <a:pt x="7913" y="0"/>
                  </a:lnTo>
                  <a:lnTo>
                    <a:pt x="202362" y="50545"/>
                  </a:lnTo>
                  <a:lnTo>
                    <a:pt x="255956" y="244754"/>
                  </a:lnTo>
                  <a:lnTo>
                    <a:pt x="227717" y="273309"/>
                  </a:lnTo>
                </a:path>
              </a:pathLst>
            </a:custGeom>
            <a:ln w="88734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39721" y="0"/>
              <a:ext cx="1261033" cy="143855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459738" y="231933"/>
              <a:ext cx="828675" cy="954405"/>
            </a:xfrm>
            <a:custGeom>
              <a:avLst/>
              <a:gdLst/>
              <a:ahLst/>
              <a:cxnLst/>
              <a:rect l="l" t="t" r="r" b="b"/>
              <a:pathLst>
                <a:path w="828675" h="954405">
                  <a:moveTo>
                    <a:pt x="412076" y="0"/>
                  </a:moveTo>
                  <a:lnTo>
                    <a:pt x="0" y="240182"/>
                  </a:lnTo>
                  <a:lnTo>
                    <a:pt x="1968" y="717156"/>
                  </a:lnTo>
                  <a:lnTo>
                    <a:pt x="416026" y="953935"/>
                  </a:lnTo>
                  <a:lnTo>
                    <a:pt x="828103" y="713740"/>
                  </a:lnTo>
                  <a:lnTo>
                    <a:pt x="826135" y="236766"/>
                  </a:lnTo>
                  <a:lnTo>
                    <a:pt x="41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38737" y="210734"/>
              <a:ext cx="871219" cy="1003300"/>
            </a:xfrm>
            <a:custGeom>
              <a:avLst/>
              <a:gdLst/>
              <a:ahLst/>
              <a:cxnLst/>
              <a:rect l="l" t="t" r="r" b="b"/>
              <a:pathLst>
                <a:path w="871220" h="1003300">
                  <a:moveTo>
                    <a:pt x="433260" y="0"/>
                  </a:moveTo>
                  <a:lnTo>
                    <a:pt x="0" y="252539"/>
                  </a:lnTo>
                  <a:lnTo>
                    <a:pt x="2070" y="754011"/>
                  </a:lnTo>
                  <a:lnTo>
                    <a:pt x="437400" y="1002957"/>
                  </a:lnTo>
                  <a:lnTo>
                    <a:pt x="528306" y="949972"/>
                  </a:lnTo>
                  <a:lnTo>
                    <a:pt x="437184" y="949972"/>
                  </a:lnTo>
                  <a:lnTo>
                    <a:pt x="47866" y="727341"/>
                  </a:lnTo>
                  <a:lnTo>
                    <a:pt x="45999" y="278841"/>
                  </a:lnTo>
                  <a:lnTo>
                    <a:pt x="433476" y="52984"/>
                  </a:lnTo>
                  <a:lnTo>
                    <a:pt x="525914" y="52984"/>
                  </a:lnTo>
                  <a:lnTo>
                    <a:pt x="433260" y="0"/>
                  </a:lnTo>
                  <a:close/>
                </a:path>
                <a:path w="871220" h="1003300">
                  <a:moveTo>
                    <a:pt x="525914" y="52984"/>
                  </a:moveTo>
                  <a:lnTo>
                    <a:pt x="433476" y="52984"/>
                  </a:lnTo>
                  <a:lnTo>
                    <a:pt x="822807" y="275628"/>
                  </a:lnTo>
                  <a:lnTo>
                    <a:pt x="824661" y="724115"/>
                  </a:lnTo>
                  <a:lnTo>
                    <a:pt x="437184" y="949972"/>
                  </a:lnTo>
                  <a:lnTo>
                    <a:pt x="528306" y="949972"/>
                  </a:lnTo>
                  <a:lnTo>
                    <a:pt x="870661" y="750430"/>
                  </a:lnTo>
                  <a:lnTo>
                    <a:pt x="868591" y="248945"/>
                  </a:lnTo>
                  <a:lnTo>
                    <a:pt x="525914" y="52984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644727" y="785474"/>
              <a:ext cx="453390" cy="170815"/>
            </a:xfrm>
            <a:custGeom>
              <a:avLst/>
              <a:gdLst/>
              <a:ahLst/>
              <a:cxnLst/>
              <a:rect l="l" t="t" r="r" b="b"/>
              <a:pathLst>
                <a:path w="453390" h="170815">
                  <a:moveTo>
                    <a:pt x="0" y="0"/>
                  </a:moveTo>
                  <a:lnTo>
                    <a:pt x="0" y="102285"/>
                  </a:lnTo>
                  <a:lnTo>
                    <a:pt x="11554" y="123778"/>
                  </a:lnTo>
                  <a:lnTo>
                    <a:pt x="43730" y="142443"/>
                  </a:lnTo>
                  <a:lnTo>
                    <a:pt x="92794" y="157162"/>
                  </a:lnTo>
                  <a:lnTo>
                    <a:pt x="155013" y="166815"/>
                  </a:lnTo>
                  <a:lnTo>
                    <a:pt x="226656" y="170281"/>
                  </a:lnTo>
                  <a:lnTo>
                    <a:pt x="298292" y="166815"/>
                  </a:lnTo>
                  <a:lnTo>
                    <a:pt x="360505" y="157162"/>
                  </a:lnTo>
                  <a:lnTo>
                    <a:pt x="409563" y="142443"/>
                  </a:lnTo>
                  <a:lnTo>
                    <a:pt x="441735" y="123778"/>
                  </a:lnTo>
                  <a:lnTo>
                    <a:pt x="453288" y="102285"/>
                  </a:lnTo>
                  <a:lnTo>
                    <a:pt x="453288" y="0"/>
                  </a:lnTo>
                </a:path>
              </a:pathLst>
            </a:custGeom>
            <a:ln w="1031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644727" y="682771"/>
              <a:ext cx="453390" cy="170815"/>
            </a:xfrm>
            <a:custGeom>
              <a:avLst/>
              <a:gdLst/>
              <a:ahLst/>
              <a:cxnLst/>
              <a:rect l="l" t="t" r="r" b="b"/>
              <a:pathLst>
                <a:path w="453390" h="170815">
                  <a:moveTo>
                    <a:pt x="0" y="0"/>
                  </a:moveTo>
                  <a:lnTo>
                    <a:pt x="0" y="102285"/>
                  </a:lnTo>
                  <a:lnTo>
                    <a:pt x="11554" y="123778"/>
                  </a:lnTo>
                  <a:lnTo>
                    <a:pt x="43730" y="142443"/>
                  </a:lnTo>
                  <a:lnTo>
                    <a:pt x="92794" y="157162"/>
                  </a:lnTo>
                  <a:lnTo>
                    <a:pt x="155013" y="166815"/>
                  </a:lnTo>
                  <a:lnTo>
                    <a:pt x="226656" y="170281"/>
                  </a:lnTo>
                  <a:lnTo>
                    <a:pt x="298292" y="166815"/>
                  </a:lnTo>
                  <a:lnTo>
                    <a:pt x="360505" y="157162"/>
                  </a:lnTo>
                  <a:lnTo>
                    <a:pt x="409563" y="142443"/>
                  </a:lnTo>
                  <a:lnTo>
                    <a:pt x="441735" y="123778"/>
                  </a:lnTo>
                  <a:lnTo>
                    <a:pt x="453288" y="102285"/>
                  </a:lnTo>
                  <a:lnTo>
                    <a:pt x="453288" y="0"/>
                  </a:lnTo>
                </a:path>
              </a:pathLst>
            </a:custGeom>
            <a:ln w="309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644727" y="682771"/>
              <a:ext cx="453390" cy="170815"/>
            </a:xfrm>
            <a:custGeom>
              <a:avLst/>
              <a:gdLst/>
              <a:ahLst/>
              <a:cxnLst/>
              <a:rect l="l" t="t" r="r" b="b"/>
              <a:pathLst>
                <a:path w="453390" h="170815">
                  <a:moveTo>
                    <a:pt x="0" y="0"/>
                  </a:moveTo>
                  <a:lnTo>
                    <a:pt x="0" y="102285"/>
                  </a:lnTo>
                  <a:lnTo>
                    <a:pt x="11554" y="123778"/>
                  </a:lnTo>
                  <a:lnTo>
                    <a:pt x="43730" y="142443"/>
                  </a:lnTo>
                  <a:lnTo>
                    <a:pt x="92794" y="157162"/>
                  </a:lnTo>
                  <a:lnTo>
                    <a:pt x="155013" y="166815"/>
                  </a:lnTo>
                  <a:lnTo>
                    <a:pt x="226656" y="170281"/>
                  </a:lnTo>
                  <a:lnTo>
                    <a:pt x="298292" y="166815"/>
                  </a:lnTo>
                  <a:lnTo>
                    <a:pt x="360505" y="157162"/>
                  </a:lnTo>
                  <a:lnTo>
                    <a:pt x="409563" y="142443"/>
                  </a:lnTo>
                  <a:lnTo>
                    <a:pt x="441735" y="123778"/>
                  </a:lnTo>
                  <a:lnTo>
                    <a:pt x="453288" y="102285"/>
                  </a:lnTo>
                  <a:lnTo>
                    <a:pt x="453288" y="0"/>
                  </a:lnTo>
                </a:path>
              </a:pathLst>
            </a:custGeom>
            <a:ln w="10312">
              <a:solidFill>
                <a:srgbClr val="31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644721" y="657661"/>
              <a:ext cx="453390" cy="93345"/>
            </a:xfrm>
            <a:custGeom>
              <a:avLst/>
              <a:gdLst/>
              <a:ahLst/>
              <a:cxnLst/>
              <a:rect l="l" t="t" r="r" b="b"/>
              <a:pathLst>
                <a:path w="453390" h="93345">
                  <a:moveTo>
                    <a:pt x="437349" y="0"/>
                  </a:moveTo>
                  <a:lnTo>
                    <a:pt x="438670" y="990"/>
                  </a:lnTo>
                  <a:lnTo>
                    <a:pt x="439902" y="1993"/>
                  </a:lnTo>
                  <a:lnTo>
                    <a:pt x="441058" y="3009"/>
                  </a:lnTo>
                  <a:lnTo>
                    <a:pt x="448995" y="9931"/>
                  </a:lnTo>
                  <a:lnTo>
                    <a:pt x="453301" y="17373"/>
                  </a:lnTo>
                  <a:lnTo>
                    <a:pt x="453301" y="25107"/>
                  </a:lnTo>
                  <a:lnTo>
                    <a:pt x="409575" y="65265"/>
                  </a:lnTo>
                  <a:lnTo>
                    <a:pt x="360515" y="79984"/>
                  </a:lnTo>
                  <a:lnTo>
                    <a:pt x="298298" y="89637"/>
                  </a:lnTo>
                  <a:lnTo>
                    <a:pt x="226656" y="93103"/>
                  </a:lnTo>
                  <a:lnTo>
                    <a:pt x="155018" y="89637"/>
                  </a:lnTo>
                  <a:lnTo>
                    <a:pt x="92799" y="79984"/>
                  </a:lnTo>
                  <a:lnTo>
                    <a:pt x="43733" y="65265"/>
                  </a:lnTo>
                  <a:lnTo>
                    <a:pt x="11555" y="46600"/>
                  </a:lnTo>
                  <a:lnTo>
                    <a:pt x="0" y="25107"/>
                  </a:lnTo>
                  <a:lnTo>
                    <a:pt x="973" y="18763"/>
                  </a:lnTo>
                  <a:lnTo>
                    <a:pt x="3835" y="12585"/>
                  </a:lnTo>
                  <a:lnTo>
                    <a:pt x="8497" y="6598"/>
                  </a:lnTo>
                  <a:lnTo>
                    <a:pt x="14871" y="825"/>
                  </a:lnTo>
                </a:path>
              </a:pathLst>
            </a:custGeom>
            <a:ln w="309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644721" y="657661"/>
              <a:ext cx="453390" cy="93345"/>
            </a:xfrm>
            <a:custGeom>
              <a:avLst/>
              <a:gdLst/>
              <a:ahLst/>
              <a:cxnLst/>
              <a:rect l="l" t="t" r="r" b="b"/>
              <a:pathLst>
                <a:path w="453390" h="93345">
                  <a:moveTo>
                    <a:pt x="437349" y="0"/>
                  </a:moveTo>
                  <a:lnTo>
                    <a:pt x="438670" y="990"/>
                  </a:lnTo>
                  <a:lnTo>
                    <a:pt x="439902" y="1993"/>
                  </a:lnTo>
                  <a:lnTo>
                    <a:pt x="441058" y="3009"/>
                  </a:lnTo>
                  <a:lnTo>
                    <a:pt x="448995" y="9931"/>
                  </a:lnTo>
                  <a:lnTo>
                    <a:pt x="453301" y="17373"/>
                  </a:lnTo>
                  <a:lnTo>
                    <a:pt x="453301" y="25107"/>
                  </a:lnTo>
                  <a:lnTo>
                    <a:pt x="409575" y="65265"/>
                  </a:lnTo>
                  <a:lnTo>
                    <a:pt x="360515" y="79984"/>
                  </a:lnTo>
                  <a:lnTo>
                    <a:pt x="298298" y="89637"/>
                  </a:lnTo>
                  <a:lnTo>
                    <a:pt x="226656" y="93103"/>
                  </a:lnTo>
                  <a:lnTo>
                    <a:pt x="155018" y="89637"/>
                  </a:lnTo>
                  <a:lnTo>
                    <a:pt x="92799" y="79984"/>
                  </a:lnTo>
                  <a:lnTo>
                    <a:pt x="43733" y="65265"/>
                  </a:lnTo>
                  <a:lnTo>
                    <a:pt x="11555" y="46600"/>
                  </a:lnTo>
                  <a:lnTo>
                    <a:pt x="0" y="25107"/>
                  </a:lnTo>
                  <a:lnTo>
                    <a:pt x="973" y="18763"/>
                  </a:lnTo>
                  <a:lnTo>
                    <a:pt x="3835" y="12585"/>
                  </a:lnTo>
                  <a:lnTo>
                    <a:pt x="8497" y="6598"/>
                  </a:lnTo>
                  <a:lnTo>
                    <a:pt x="14871" y="825"/>
                  </a:lnTo>
                </a:path>
              </a:pathLst>
            </a:custGeom>
            <a:ln w="10312">
              <a:solidFill>
                <a:srgbClr val="31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644723" y="440447"/>
              <a:ext cx="453390" cy="238760"/>
            </a:xfrm>
            <a:custGeom>
              <a:avLst/>
              <a:gdLst/>
              <a:ahLst/>
              <a:cxnLst/>
              <a:rect l="l" t="t" r="r" b="b"/>
              <a:pathLst>
                <a:path w="453390" h="238759">
                  <a:moveTo>
                    <a:pt x="226656" y="0"/>
                  </a:moveTo>
                  <a:lnTo>
                    <a:pt x="155018" y="3466"/>
                  </a:lnTo>
                  <a:lnTo>
                    <a:pt x="92799" y="13118"/>
                  </a:lnTo>
                  <a:lnTo>
                    <a:pt x="43733" y="27837"/>
                  </a:lnTo>
                  <a:lnTo>
                    <a:pt x="0" y="67995"/>
                  </a:lnTo>
                  <a:lnTo>
                    <a:pt x="0" y="170281"/>
                  </a:lnTo>
                  <a:lnTo>
                    <a:pt x="43733" y="210439"/>
                  </a:lnTo>
                  <a:lnTo>
                    <a:pt x="92799" y="225158"/>
                  </a:lnTo>
                  <a:lnTo>
                    <a:pt x="155018" y="234811"/>
                  </a:lnTo>
                  <a:lnTo>
                    <a:pt x="226656" y="238277"/>
                  </a:lnTo>
                  <a:lnTo>
                    <a:pt x="298293" y="234811"/>
                  </a:lnTo>
                  <a:lnTo>
                    <a:pt x="360509" y="225158"/>
                  </a:lnTo>
                  <a:lnTo>
                    <a:pt x="409571" y="210439"/>
                  </a:lnTo>
                  <a:lnTo>
                    <a:pt x="441746" y="191773"/>
                  </a:lnTo>
                  <a:lnTo>
                    <a:pt x="453301" y="170281"/>
                  </a:lnTo>
                  <a:lnTo>
                    <a:pt x="453301" y="67995"/>
                  </a:lnTo>
                  <a:lnTo>
                    <a:pt x="409571" y="27837"/>
                  </a:lnTo>
                  <a:lnTo>
                    <a:pt x="360509" y="13118"/>
                  </a:lnTo>
                  <a:lnTo>
                    <a:pt x="298293" y="3466"/>
                  </a:lnTo>
                  <a:lnTo>
                    <a:pt x="226656" y="0"/>
                  </a:lnTo>
                  <a:close/>
                </a:path>
              </a:pathLst>
            </a:custGeom>
            <a:ln w="10312">
              <a:solidFill>
                <a:srgbClr val="FAA8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44732" y="440447"/>
              <a:ext cx="453390" cy="136525"/>
            </a:xfrm>
            <a:custGeom>
              <a:avLst/>
              <a:gdLst/>
              <a:ahLst/>
              <a:cxnLst/>
              <a:rect l="l" t="t" r="r" b="b"/>
              <a:pathLst>
                <a:path w="453390" h="136525">
                  <a:moveTo>
                    <a:pt x="453288" y="67995"/>
                  </a:moveTo>
                  <a:lnTo>
                    <a:pt x="409562" y="108153"/>
                  </a:lnTo>
                  <a:lnTo>
                    <a:pt x="360502" y="122872"/>
                  </a:lnTo>
                  <a:lnTo>
                    <a:pt x="298285" y="132525"/>
                  </a:lnTo>
                  <a:lnTo>
                    <a:pt x="226644" y="135991"/>
                  </a:lnTo>
                  <a:lnTo>
                    <a:pt x="155007" y="132525"/>
                  </a:lnTo>
                  <a:lnTo>
                    <a:pt x="92791" y="122872"/>
                  </a:lnTo>
                  <a:lnTo>
                    <a:pt x="43729" y="108153"/>
                  </a:lnTo>
                  <a:lnTo>
                    <a:pt x="11554" y="89488"/>
                  </a:lnTo>
                  <a:lnTo>
                    <a:pt x="0" y="67995"/>
                  </a:lnTo>
                  <a:lnTo>
                    <a:pt x="11554" y="46503"/>
                  </a:lnTo>
                  <a:lnTo>
                    <a:pt x="43729" y="27837"/>
                  </a:lnTo>
                  <a:lnTo>
                    <a:pt x="92791" y="13118"/>
                  </a:lnTo>
                  <a:lnTo>
                    <a:pt x="155007" y="3466"/>
                  </a:lnTo>
                  <a:lnTo>
                    <a:pt x="226644" y="0"/>
                  </a:lnTo>
                  <a:lnTo>
                    <a:pt x="298285" y="3466"/>
                  </a:lnTo>
                  <a:lnTo>
                    <a:pt x="360502" y="13118"/>
                  </a:lnTo>
                  <a:lnTo>
                    <a:pt x="409562" y="27837"/>
                  </a:lnTo>
                  <a:lnTo>
                    <a:pt x="441735" y="46503"/>
                  </a:lnTo>
                  <a:lnTo>
                    <a:pt x="453288" y="67995"/>
                  </a:lnTo>
                  <a:close/>
                </a:path>
              </a:pathLst>
            </a:custGeom>
            <a:ln w="309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644732" y="440447"/>
              <a:ext cx="453390" cy="136525"/>
            </a:xfrm>
            <a:custGeom>
              <a:avLst/>
              <a:gdLst/>
              <a:ahLst/>
              <a:cxnLst/>
              <a:rect l="l" t="t" r="r" b="b"/>
              <a:pathLst>
                <a:path w="453390" h="136525">
                  <a:moveTo>
                    <a:pt x="453288" y="67995"/>
                  </a:moveTo>
                  <a:lnTo>
                    <a:pt x="409562" y="108153"/>
                  </a:lnTo>
                  <a:lnTo>
                    <a:pt x="360502" y="122872"/>
                  </a:lnTo>
                  <a:lnTo>
                    <a:pt x="298285" y="132525"/>
                  </a:lnTo>
                  <a:lnTo>
                    <a:pt x="226644" y="135991"/>
                  </a:lnTo>
                  <a:lnTo>
                    <a:pt x="155007" y="132525"/>
                  </a:lnTo>
                  <a:lnTo>
                    <a:pt x="92791" y="122872"/>
                  </a:lnTo>
                  <a:lnTo>
                    <a:pt x="43729" y="108153"/>
                  </a:lnTo>
                  <a:lnTo>
                    <a:pt x="11554" y="89488"/>
                  </a:lnTo>
                  <a:lnTo>
                    <a:pt x="0" y="67995"/>
                  </a:lnTo>
                  <a:lnTo>
                    <a:pt x="11554" y="46503"/>
                  </a:lnTo>
                  <a:lnTo>
                    <a:pt x="43729" y="27837"/>
                  </a:lnTo>
                  <a:lnTo>
                    <a:pt x="92791" y="13118"/>
                  </a:lnTo>
                  <a:lnTo>
                    <a:pt x="155007" y="3466"/>
                  </a:lnTo>
                  <a:lnTo>
                    <a:pt x="226644" y="0"/>
                  </a:lnTo>
                  <a:lnTo>
                    <a:pt x="298285" y="3466"/>
                  </a:lnTo>
                  <a:lnTo>
                    <a:pt x="360502" y="13118"/>
                  </a:lnTo>
                  <a:lnTo>
                    <a:pt x="409562" y="27837"/>
                  </a:lnTo>
                  <a:lnTo>
                    <a:pt x="441735" y="46503"/>
                  </a:lnTo>
                  <a:lnTo>
                    <a:pt x="453288" y="67995"/>
                  </a:lnTo>
                  <a:close/>
                </a:path>
              </a:pathLst>
            </a:custGeom>
            <a:ln w="10312">
              <a:solidFill>
                <a:srgbClr val="FAA8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732402" y="598076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40131" y="20066"/>
                  </a:moveTo>
                  <a:lnTo>
                    <a:pt x="38555" y="27878"/>
                  </a:lnTo>
                  <a:lnTo>
                    <a:pt x="34256" y="34256"/>
                  </a:lnTo>
                  <a:lnTo>
                    <a:pt x="27878" y="38555"/>
                  </a:lnTo>
                  <a:lnTo>
                    <a:pt x="20065" y="40132"/>
                  </a:lnTo>
                  <a:lnTo>
                    <a:pt x="12258" y="38555"/>
                  </a:lnTo>
                  <a:lnTo>
                    <a:pt x="5880" y="34256"/>
                  </a:lnTo>
                  <a:lnTo>
                    <a:pt x="1577" y="27878"/>
                  </a:lnTo>
                  <a:lnTo>
                    <a:pt x="0" y="20066"/>
                  </a:lnTo>
                  <a:lnTo>
                    <a:pt x="1577" y="12253"/>
                  </a:lnTo>
                  <a:lnTo>
                    <a:pt x="5880" y="5875"/>
                  </a:lnTo>
                  <a:lnTo>
                    <a:pt x="12258" y="1576"/>
                  </a:lnTo>
                  <a:lnTo>
                    <a:pt x="20065" y="0"/>
                  </a:lnTo>
                  <a:lnTo>
                    <a:pt x="27878" y="1576"/>
                  </a:lnTo>
                  <a:lnTo>
                    <a:pt x="34256" y="5875"/>
                  </a:lnTo>
                  <a:lnTo>
                    <a:pt x="38555" y="12253"/>
                  </a:lnTo>
                  <a:lnTo>
                    <a:pt x="40131" y="20066"/>
                  </a:lnTo>
                  <a:close/>
                </a:path>
              </a:pathLst>
            </a:custGeom>
            <a:ln w="1031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732402" y="77190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40131" y="20066"/>
                  </a:moveTo>
                  <a:lnTo>
                    <a:pt x="38555" y="27878"/>
                  </a:lnTo>
                  <a:lnTo>
                    <a:pt x="34256" y="34256"/>
                  </a:lnTo>
                  <a:lnTo>
                    <a:pt x="27878" y="38555"/>
                  </a:lnTo>
                  <a:lnTo>
                    <a:pt x="20065" y="40132"/>
                  </a:lnTo>
                  <a:lnTo>
                    <a:pt x="12258" y="38555"/>
                  </a:lnTo>
                  <a:lnTo>
                    <a:pt x="5880" y="34256"/>
                  </a:lnTo>
                  <a:lnTo>
                    <a:pt x="1577" y="27878"/>
                  </a:lnTo>
                  <a:lnTo>
                    <a:pt x="0" y="20066"/>
                  </a:lnTo>
                  <a:lnTo>
                    <a:pt x="1577" y="12253"/>
                  </a:lnTo>
                  <a:lnTo>
                    <a:pt x="5880" y="5875"/>
                  </a:lnTo>
                  <a:lnTo>
                    <a:pt x="12258" y="1576"/>
                  </a:lnTo>
                  <a:lnTo>
                    <a:pt x="20065" y="0"/>
                  </a:lnTo>
                  <a:lnTo>
                    <a:pt x="27878" y="1576"/>
                  </a:lnTo>
                  <a:lnTo>
                    <a:pt x="34256" y="5875"/>
                  </a:lnTo>
                  <a:lnTo>
                    <a:pt x="38555" y="12253"/>
                  </a:lnTo>
                  <a:lnTo>
                    <a:pt x="40131" y="20066"/>
                  </a:lnTo>
                  <a:close/>
                </a:path>
              </a:pathLst>
            </a:custGeom>
            <a:ln w="10312">
              <a:solidFill>
                <a:srgbClr val="FAA8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732402" y="875634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40131" y="20066"/>
                  </a:moveTo>
                  <a:lnTo>
                    <a:pt x="38555" y="27878"/>
                  </a:lnTo>
                  <a:lnTo>
                    <a:pt x="34256" y="34256"/>
                  </a:lnTo>
                  <a:lnTo>
                    <a:pt x="27878" y="38555"/>
                  </a:lnTo>
                  <a:lnTo>
                    <a:pt x="20065" y="40132"/>
                  </a:lnTo>
                  <a:lnTo>
                    <a:pt x="12258" y="38555"/>
                  </a:lnTo>
                  <a:lnTo>
                    <a:pt x="5880" y="34256"/>
                  </a:lnTo>
                  <a:lnTo>
                    <a:pt x="1577" y="27878"/>
                  </a:lnTo>
                  <a:lnTo>
                    <a:pt x="0" y="20066"/>
                  </a:lnTo>
                  <a:lnTo>
                    <a:pt x="1577" y="12253"/>
                  </a:lnTo>
                  <a:lnTo>
                    <a:pt x="5880" y="5875"/>
                  </a:lnTo>
                  <a:lnTo>
                    <a:pt x="12258" y="1576"/>
                  </a:lnTo>
                  <a:lnTo>
                    <a:pt x="20065" y="0"/>
                  </a:lnTo>
                  <a:lnTo>
                    <a:pt x="27878" y="1576"/>
                  </a:lnTo>
                  <a:lnTo>
                    <a:pt x="34256" y="5875"/>
                  </a:lnTo>
                  <a:lnTo>
                    <a:pt x="38555" y="12253"/>
                  </a:lnTo>
                  <a:lnTo>
                    <a:pt x="40131" y="20066"/>
                  </a:lnTo>
                  <a:close/>
                </a:path>
              </a:pathLst>
            </a:custGeom>
            <a:ln w="10312">
              <a:solidFill>
                <a:srgbClr val="FAA8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7124" y="5503862"/>
            <a:ext cx="10049510" cy="2268855"/>
            <a:chOff x="7124" y="5503862"/>
            <a:chExt cx="10049510" cy="2268855"/>
          </a:xfrm>
        </p:grpSpPr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24" y="5503862"/>
              <a:ext cx="10044138" cy="226853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9106585" y="6779205"/>
              <a:ext cx="636270" cy="734695"/>
            </a:xfrm>
            <a:custGeom>
              <a:avLst/>
              <a:gdLst/>
              <a:ahLst/>
              <a:cxnLst/>
              <a:rect l="l" t="t" r="r" b="b"/>
              <a:pathLst>
                <a:path w="636270" h="734695">
                  <a:moveTo>
                    <a:pt x="0" y="183553"/>
                  </a:moveTo>
                  <a:lnTo>
                    <a:pt x="0" y="550633"/>
                  </a:lnTo>
                  <a:lnTo>
                    <a:pt x="317893" y="734174"/>
                  </a:lnTo>
                  <a:lnTo>
                    <a:pt x="635825" y="550633"/>
                  </a:lnTo>
                  <a:lnTo>
                    <a:pt x="635825" y="183553"/>
                  </a:lnTo>
                  <a:lnTo>
                    <a:pt x="317893" y="0"/>
                  </a:lnTo>
                  <a:lnTo>
                    <a:pt x="0" y="183553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93554" y="6879653"/>
              <a:ext cx="461873" cy="53328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193563" y="6879641"/>
              <a:ext cx="462280" cy="533400"/>
            </a:xfrm>
            <a:custGeom>
              <a:avLst/>
              <a:gdLst/>
              <a:ahLst/>
              <a:cxnLst/>
              <a:rect l="l" t="t" r="r" b="b"/>
              <a:pathLst>
                <a:path w="462279" h="533400">
                  <a:moveTo>
                    <a:pt x="0" y="133324"/>
                  </a:moveTo>
                  <a:lnTo>
                    <a:pt x="0" y="399973"/>
                  </a:lnTo>
                  <a:lnTo>
                    <a:pt x="230924" y="533298"/>
                  </a:lnTo>
                  <a:lnTo>
                    <a:pt x="461860" y="399973"/>
                  </a:lnTo>
                  <a:lnTo>
                    <a:pt x="461860" y="133324"/>
                  </a:lnTo>
                  <a:lnTo>
                    <a:pt x="230924" y="0"/>
                  </a:lnTo>
                  <a:lnTo>
                    <a:pt x="0" y="133324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40645" y="7495688"/>
              <a:ext cx="10629" cy="27671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0040643" y="7495691"/>
              <a:ext cx="10795" cy="276860"/>
            </a:xfrm>
            <a:custGeom>
              <a:avLst/>
              <a:gdLst/>
              <a:ahLst/>
              <a:cxnLst/>
              <a:rect l="l" t="t" r="r" b="b"/>
              <a:pathLst>
                <a:path w="10795" h="276859">
                  <a:moveTo>
                    <a:pt x="0" y="6138"/>
                  </a:moveTo>
                  <a:lnTo>
                    <a:pt x="0" y="276708"/>
                  </a:lnTo>
                </a:path>
                <a:path w="10795" h="276859">
                  <a:moveTo>
                    <a:pt x="10632" y="0"/>
                  </a:moveTo>
                  <a:lnTo>
                    <a:pt x="0" y="6138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33723" y="6472237"/>
              <a:ext cx="290525" cy="33545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9533733" y="6472233"/>
              <a:ext cx="290830" cy="335915"/>
            </a:xfrm>
            <a:custGeom>
              <a:avLst/>
              <a:gdLst/>
              <a:ahLst/>
              <a:cxnLst/>
              <a:rect l="l" t="t" r="r" b="b"/>
              <a:pathLst>
                <a:path w="290829" h="335915">
                  <a:moveTo>
                    <a:pt x="0" y="83870"/>
                  </a:moveTo>
                  <a:lnTo>
                    <a:pt x="0" y="251586"/>
                  </a:lnTo>
                  <a:lnTo>
                    <a:pt x="145262" y="335457"/>
                  </a:lnTo>
                  <a:lnTo>
                    <a:pt x="290512" y="251586"/>
                  </a:lnTo>
                  <a:lnTo>
                    <a:pt x="290512" y="83870"/>
                  </a:lnTo>
                  <a:lnTo>
                    <a:pt x="145262" y="0"/>
                  </a:lnTo>
                  <a:lnTo>
                    <a:pt x="0" y="83870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73501" y="6518160"/>
              <a:ext cx="210985" cy="24361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68744" y="6513401"/>
              <a:ext cx="220484" cy="253123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9742404" y="7154464"/>
              <a:ext cx="309245" cy="618490"/>
            </a:xfrm>
            <a:custGeom>
              <a:avLst/>
              <a:gdLst/>
              <a:ahLst/>
              <a:cxnLst/>
              <a:rect l="l" t="t" r="r" b="b"/>
              <a:pathLst>
                <a:path w="309245" h="618490">
                  <a:moveTo>
                    <a:pt x="308871" y="0"/>
                  </a:moveTo>
                  <a:lnTo>
                    <a:pt x="0" y="178320"/>
                  </a:lnTo>
                  <a:lnTo>
                    <a:pt x="0" y="617934"/>
                  </a:lnTo>
                  <a:lnTo>
                    <a:pt x="308871" y="617934"/>
                  </a:lnTo>
                  <a:lnTo>
                    <a:pt x="308871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42411" y="7215440"/>
              <a:ext cx="236804" cy="36134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42411" y="7690667"/>
              <a:ext cx="308864" cy="8173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42411" y="7154467"/>
              <a:ext cx="308864" cy="61793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9742404" y="7154465"/>
              <a:ext cx="309245" cy="618490"/>
            </a:xfrm>
            <a:custGeom>
              <a:avLst/>
              <a:gdLst/>
              <a:ahLst/>
              <a:cxnLst/>
              <a:rect l="l" t="t" r="r" b="b"/>
              <a:pathLst>
                <a:path w="309245" h="618490">
                  <a:moveTo>
                    <a:pt x="0" y="178325"/>
                  </a:moveTo>
                  <a:lnTo>
                    <a:pt x="0" y="617934"/>
                  </a:lnTo>
                </a:path>
                <a:path w="309245" h="618490">
                  <a:moveTo>
                    <a:pt x="308869" y="0"/>
                  </a:moveTo>
                  <a:lnTo>
                    <a:pt x="0" y="178325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51200" y="7038628"/>
              <a:ext cx="674221" cy="22978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645541" y="2916825"/>
            <a:ext cx="41522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Understand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differentiate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key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features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database</a:t>
            </a:r>
            <a:r>
              <a:rPr sz="1000" spc="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services</a:t>
            </a:r>
            <a:endParaRPr sz="1000">
              <a:latin typeface="Century Gothic"/>
              <a:cs typeface="Century Gothic"/>
            </a:endParaRPr>
          </a:p>
          <a:p>
            <a:pPr marL="165100" marR="5080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Analyze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needs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requirements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recommend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design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appropriate 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database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solutions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using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services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67" name="object 6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5201665" y="4799981"/>
            <a:ext cx="33159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Learn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 </a:t>
            </a:r>
            <a:r>
              <a:rPr sz="1000" b="1" spc="5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more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 </a:t>
            </a:r>
            <a:r>
              <a:rPr sz="1000" b="1" spc="15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about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 </a:t>
            </a:r>
            <a:r>
              <a:rPr sz="1000" b="1" spc="40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AWS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 </a:t>
            </a:r>
            <a:r>
              <a:rPr sz="1000" b="1" spc="-5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Certified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 </a:t>
            </a:r>
            <a:r>
              <a:rPr sz="1000" b="1" spc="15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Database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 </a:t>
            </a:r>
            <a:r>
              <a:rPr sz="1000" b="1" spc="30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-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 </a:t>
            </a:r>
            <a:r>
              <a:rPr sz="1000" b="1" spc="10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Specialty</a:t>
            </a:r>
            <a:r>
              <a:rPr sz="1000" b="1" spc="-45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 </a:t>
            </a:r>
            <a:r>
              <a:rPr sz="1000" b="1" spc="25" dirty="0">
                <a:solidFill>
                  <a:srgbClr val="F7981D"/>
                </a:solidFill>
                <a:latin typeface="Trebuchet MS"/>
                <a:cs typeface="Trebuchet MS"/>
                <a:hlinkClick r:id="rId29"/>
              </a:rPr>
              <a:t>»</a:t>
            </a:r>
            <a:endParaRPr sz="1000">
              <a:latin typeface="Trebuchet MS"/>
              <a:cs typeface="Trebuchet MS"/>
            </a:endParaRPr>
          </a:p>
        </p:txBody>
      </p:sp>
      <p:graphicFrame>
        <p:nvGraphicFramePr>
          <p:cNvPr id="62" name="object 62"/>
          <p:cNvGraphicFramePr>
            <a:graphicFrameLocks noGrp="1"/>
          </p:cNvGraphicFramePr>
          <p:nvPr/>
        </p:nvGraphicFramePr>
        <p:xfrm>
          <a:off x="5214408" y="4021644"/>
          <a:ext cx="4261484" cy="568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3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  <a:solidFill>
                      <a:srgbClr val="3DCA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Cost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  <a:solidFill>
                      <a:srgbClr val="3DCA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180</a:t>
                      </a:r>
                      <a:r>
                        <a:rPr sz="1000" spc="-2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000" spc="-3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minutes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300 </a:t>
                      </a:r>
                      <a:r>
                        <a:rPr sz="1000" spc="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USD </a:t>
                      </a:r>
                      <a:r>
                        <a:rPr sz="1000" spc="-8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(Practice </a:t>
                      </a:r>
                      <a:r>
                        <a:rPr sz="1000" spc="-9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exam: </a:t>
                      </a: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40</a:t>
                      </a:r>
                      <a:r>
                        <a:rPr sz="1000" spc="-12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000" spc="-2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USD)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xfrm>
            <a:off x="566207" y="1138612"/>
            <a:ext cx="54209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AWS </a:t>
            </a:r>
            <a:r>
              <a:rPr spc="-140" dirty="0"/>
              <a:t>Certified </a:t>
            </a:r>
            <a:r>
              <a:rPr spc="-275" dirty="0"/>
              <a:t>Database </a:t>
            </a:r>
            <a:r>
              <a:rPr spc="130" dirty="0"/>
              <a:t>-</a:t>
            </a:r>
            <a:r>
              <a:rPr spc="-145" dirty="0"/>
              <a:t> </a:t>
            </a:r>
            <a:r>
              <a:rPr spc="-160" dirty="0"/>
              <a:t>Specialty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556641" y="1770904"/>
            <a:ext cx="7218045" cy="954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Intended</a:t>
            </a:r>
            <a:r>
              <a:rPr sz="1000" b="1" spc="-4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15" dirty="0">
                <a:solidFill>
                  <a:srgbClr val="232F3E"/>
                </a:solidFill>
                <a:latin typeface="Trebuchet MS"/>
                <a:cs typeface="Trebuchet MS"/>
              </a:rPr>
              <a:t>for: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40" dirty="0">
                <a:solidFill>
                  <a:srgbClr val="41BEB2"/>
                </a:solidFill>
                <a:latin typeface="Century Gothic"/>
                <a:cs typeface="Century Gothic"/>
              </a:rPr>
              <a:t>deployment, </a:t>
            </a:r>
            <a:r>
              <a:rPr sz="1000" spc="-85" dirty="0">
                <a:solidFill>
                  <a:srgbClr val="41BEB2"/>
                </a:solidFill>
                <a:latin typeface="Century Gothic"/>
                <a:cs typeface="Century Gothic"/>
              </a:rPr>
              <a:t>access, </a:t>
            </a:r>
            <a:r>
              <a:rPr sz="1000" spc="-60" dirty="0">
                <a:solidFill>
                  <a:srgbClr val="41BEB2"/>
                </a:solidFill>
                <a:latin typeface="Century Gothic"/>
                <a:cs typeface="Century Gothic"/>
              </a:rPr>
              <a:t>maintenance, </a:t>
            </a:r>
            <a:r>
              <a:rPr sz="1000" spc="-35" dirty="0">
                <a:solidFill>
                  <a:srgbClr val="41BEB2"/>
                </a:solidFill>
                <a:latin typeface="Century Gothic"/>
                <a:cs typeface="Century Gothic"/>
              </a:rPr>
              <a:t>automation, </a:t>
            </a:r>
            <a:r>
              <a:rPr sz="1000" spc="-5" dirty="0">
                <a:solidFill>
                  <a:srgbClr val="41BEB2"/>
                </a:solidFill>
                <a:latin typeface="Century Gothic"/>
                <a:cs typeface="Century Gothic"/>
              </a:rPr>
              <a:t>monitoring, </a:t>
            </a:r>
            <a:r>
              <a:rPr sz="1000" spc="-15" dirty="0">
                <a:solidFill>
                  <a:srgbClr val="41BEB2"/>
                </a:solidFill>
                <a:latin typeface="Century Gothic"/>
                <a:cs typeface="Century Gothic"/>
              </a:rPr>
              <a:t>security, </a:t>
            </a:r>
            <a:r>
              <a:rPr sz="1000" spc="-85" dirty="0">
                <a:solidFill>
                  <a:srgbClr val="41BEB2"/>
                </a:solidFill>
                <a:latin typeface="Century Gothic"/>
                <a:cs typeface="Century Gothic"/>
              </a:rPr>
              <a:t>and</a:t>
            </a:r>
            <a:r>
              <a:rPr sz="1000" spc="-55" dirty="0">
                <a:solidFill>
                  <a:srgbClr val="41BEB2"/>
                </a:solidFill>
                <a:latin typeface="Century Gothic"/>
                <a:cs typeface="Century Gothic"/>
              </a:rPr>
              <a:t> </a:t>
            </a:r>
            <a:r>
              <a:rPr sz="1000" spc="-10" dirty="0">
                <a:solidFill>
                  <a:srgbClr val="41BEB2"/>
                </a:solidFill>
                <a:latin typeface="Century Gothic"/>
                <a:cs typeface="Century Gothic"/>
              </a:rPr>
              <a:t>troubleshooting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Century Gothic"/>
              <a:cs typeface="Century Gothic"/>
            </a:endParaRPr>
          </a:p>
          <a:p>
            <a:pPr marL="22225">
              <a:lnSpc>
                <a:spcPct val="100000"/>
              </a:lnSpc>
              <a:tabLst>
                <a:tab pos="4657090" algn="l"/>
              </a:tabLst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Abilities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validated:	</a:t>
            </a: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Recommended </a:t>
            </a:r>
            <a:r>
              <a:rPr sz="1000" b="1" spc="15" dirty="0">
                <a:solidFill>
                  <a:srgbClr val="232F3E"/>
                </a:solidFill>
                <a:latin typeface="Trebuchet MS"/>
                <a:cs typeface="Trebuchet MS"/>
              </a:rPr>
              <a:t>knowledge </a:t>
            </a:r>
            <a:r>
              <a:rPr sz="1000" b="1" spc="20" dirty="0">
                <a:solidFill>
                  <a:srgbClr val="232F3E"/>
                </a:solidFill>
                <a:latin typeface="Trebuchet MS"/>
                <a:cs typeface="Trebuchet MS"/>
              </a:rPr>
              <a:t>and</a:t>
            </a:r>
            <a:r>
              <a:rPr sz="1000" b="1" spc="-13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232F3E"/>
                </a:solidFill>
                <a:latin typeface="Trebuchet MS"/>
                <a:cs typeface="Trebuchet MS"/>
              </a:rPr>
              <a:t>experience: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290608" y="2904006"/>
            <a:ext cx="3959860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At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least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five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years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experience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with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database</a:t>
            </a:r>
            <a:r>
              <a:rPr sz="1000" spc="5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technologies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At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least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two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years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hands-on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experience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working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on</a:t>
            </a:r>
            <a:r>
              <a:rPr sz="1000" spc="12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endParaRPr sz="1000">
              <a:latin typeface="Century Gothic"/>
              <a:cs typeface="Century Gothic"/>
            </a:endParaRPr>
          </a:p>
          <a:p>
            <a:pPr marL="165100" marR="5080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Experience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expertise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working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with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on-premises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Cloud- 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based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relational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nonrelational</a:t>
            </a:r>
            <a:r>
              <a:rPr sz="1000" spc="-14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databases</a:t>
            </a:r>
            <a:endParaRPr sz="1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" r="491"/>
          <a:stretch/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" y="-34119"/>
            <a:ext cx="10058399" cy="7772400"/>
          </a:xfrm>
          <a:prstGeom prst="rect">
            <a:avLst/>
          </a:prstGeom>
          <a:solidFill>
            <a:schemeClr val="accent1">
              <a:lumMod val="10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4354"/>
            <a:endParaRPr lang="en-US" sz="1485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" y="3365186"/>
            <a:ext cx="10058399" cy="1033649"/>
          </a:xfrm>
          <a:prstGeom prst="rect">
            <a:avLst/>
          </a:prstGeom>
        </p:spPr>
        <p:txBody>
          <a:bodyPr vert="horz" lIns="75438" tIns="50292" rIns="75438" bIns="50292" rtlCol="0" anchor="ctr">
            <a:normAutofit/>
          </a:bodyPr>
          <a:lstStyle>
            <a:lvl1pPr lvl="0" indent="0">
              <a:lnSpc>
                <a:spcPct val="120000"/>
              </a:lnSpc>
              <a:spcBef>
                <a:spcPts val="0"/>
              </a:spcBef>
              <a:buClrTx/>
              <a:buFont typeface="Arial"/>
              <a:buNone/>
              <a:defRPr lang="en-US" sz="2400" cap="none" baseline="0" dirty="0">
                <a:solidFill>
                  <a:srgbClr val="ECC134"/>
                </a:solidFill>
                <a:latin typeface="+mj-lt"/>
                <a:ea typeface="+mj-ea"/>
                <a:cs typeface="Trebuchet MS"/>
              </a:defRPr>
            </a:lvl1pPr>
            <a:lvl2pPr marL="557157" indent="-214293" defTabSz="342866">
              <a:spcBef>
                <a:spcPct val="20000"/>
              </a:spcBef>
              <a:buFont typeface="Arial"/>
              <a:buChar char="–"/>
              <a:defRPr sz="1425">
                <a:latin typeface="Trebuchet MS"/>
                <a:cs typeface="Trebuchet MS"/>
              </a:defRPr>
            </a:lvl2pPr>
            <a:lvl3pPr marL="857165" indent="-171434" defTabSz="342866">
              <a:spcBef>
                <a:spcPct val="20000"/>
              </a:spcBef>
              <a:buFont typeface="Arial"/>
              <a:buChar char="•"/>
              <a:defRPr sz="1200">
                <a:latin typeface="Trebuchet MS"/>
                <a:cs typeface="Trebuchet MS"/>
              </a:defRPr>
            </a:lvl3pPr>
            <a:lvl4pPr marL="1200030" indent="-171434" defTabSz="342866">
              <a:spcBef>
                <a:spcPct val="20000"/>
              </a:spcBef>
              <a:buFont typeface="Arial"/>
              <a:buChar char="–"/>
              <a:defRPr sz="975">
                <a:latin typeface="Trebuchet MS"/>
                <a:cs typeface="Trebuchet MS"/>
              </a:defRPr>
            </a:lvl4pPr>
            <a:lvl5pPr marL="1542896" indent="-171434" defTabSz="342866">
              <a:spcBef>
                <a:spcPct val="20000"/>
              </a:spcBef>
              <a:buFont typeface="Arial"/>
              <a:buChar char="»"/>
              <a:defRPr sz="825">
                <a:latin typeface="Trebuchet MS"/>
                <a:cs typeface="Trebuchet MS"/>
              </a:defRPr>
            </a:lvl5pPr>
            <a:lvl6pPr marL="1885762" indent="-171434" defTabSz="342866">
              <a:spcBef>
                <a:spcPct val="20000"/>
              </a:spcBef>
              <a:buFont typeface="Arial"/>
              <a:buChar char="•"/>
              <a:defRPr sz="1500"/>
            </a:lvl6pPr>
            <a:lvl7pPr marL="2228628" indent="-171434" defTabSz="342866">
              <a:spcBef>
                <a:spcPct val="20000"/>
              </a:spcBef>
              <a:buFont typeface="Arial"/>
              <a:buChar char="•"/>
              <a:defRPr sz="1500"/>
            </a:lvl7pPr>
            <a:lvl8pPr marL="2571494" indent="-171434" defTabSz="342866">
              <a:spcBef>
                <a:spcPct val="20000"/>
              </a:spcBef>
              <a:buFont typeface="Arial"/>
              <a:buChar char="•"/>
              <a:defRPr sz="1500"/>
            </a:lvl8pPr>
            <a:lvl9pPr marL="2914361" indent="-171434" defTabSz="342866">
              <a:spcBef>
                <a:spcPct val="20000"/>
              </a:spcBef>
              <a:buFont typeface="Arial"/>
              <a:buChar char="•"/>
              <a:defRPr sz="1500"/>
            </a:lvl9pPr>
          </a:lstStyle>
          <a:p>
            <a:pPr algn="ctr" defTabSz="754354"/>
            <a:r>
              <a:rPr lang="en-US" sz="3960" dirty="0">
                <a:solidFill>
                  <a:srgbClr val="39C2D7"/>
                </a:solidFill>
                <a:latin typeface="Calibri"/>
                <a:hlinkClick r:id="rId3"/>
              </a:rPr>
              <a:t>KB REFERENCE</a:t>
            </a:r>
            <a:endParaRPr lang="en-US" sz="3960" dirty="0">
              <a:solidFill>
                <a:srgbClr val="39C2D7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5399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90" y="-4190"/>
            <a:ext cx="10058399" cy="7772400"/>
          </a:xfrm>
          <a:prstGeom prst="rect">
            <a:avLst/>
          </a:prstGeom>
          <a:solidFill>
            <a:schemeClr val="accent1">
              <a:lumMod val="10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4354"/>
            <a:endParaRPr lang="en-US" sz="1485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762000"/>
            <a:ext cx="8915399" cy="1033649"/>
          </a:xfrm>
          <a:prstGeom prst="rect">
            <a:avLst/>
          </a:prstGeom>
        </p:spPr>
        <p:txBody>
          <a:bodyPr vert="horz" lIns="75438" tIns="50292" rIns="75438" bIns="50292" rtlCol="0" anchor="ctr">
            <a:normAutofit/>
          </a:bodyPr>
          <a:lstStyle>
            <a:lvl1pPr lvl="0" indent="0">
              <a:lnSpc>
                <a:spcPct val="120000"/>
              </a:lnSpc>
              <a:spcBef>
                <a:spcPts val="0"/>
              </a:spcBef>
              <a:buClrTx/>
              <a:buFont typeface="Arial"/>
              <a:buNone/>
              <a:defRPr lang="en-US" sz="2400" cap="none" baseline="0" dirty="0">
                <a:solidFill>
                  <a:srgbClr val="ECC134"/>
                </a:solidFill>
                <a:latin typeface="+mj-lt"/>
                <a:ea typeface="+mj-ea"/>
                <a:cs typeface="Trebuchet MS"/>
              </a:defRPr>
            </a:lvl1pPr>
            <a:lvl2pPr marL="557157" indent="-214293" defTabSz="342866">
              <a:spcBef>
                <a:spcPct val="20000"/>
              </a:spcBef>
              <a:buFont typeface="Arial"/>
              <a:buChar char="–"/>
              <a:defRPr sz="1425">
                <a:latin typeface="Trebuchet MS"/>
                <a:cs typeface="Trebuchet MS"/>
              </a:defRPr>
            </a:lvl2pPr>
            <a:lvl3pPr marL="857165" indent="-171434" defTabSz="342866">
              <a:spcBef>
                <a:spcPct val="20000"/>
              </a:spcBef>
              <a:buFont typeface="Arial"/>
              <a:buChar char="•"/>
              <a:defRPr sz="1200">
                <a:latin typeface="Trebuchet MS"/>
                <a:cs typeface="Trebuchet MS"/>
              </a:defRPr>
            </a:lvl3pPr>
            <a:lvl4pPr marL="1200030" indent="-171434" defTabSz="342866">
              <a:spcBef>
                <a:spcPct val="20000"/>
              </a:spcBef>
              <a:buFont typeface="Arial"/>
              <a:buChar char="–"/>
              <a:defRPr sz="975">
                <a:latin typeface="Trebuchet MS"/>
                <a:cs typeface="Trebuchet MS"/>
              </a:defRPr>
            </a:lvl4pPr>
            <a:lvl5pPr marL="1542896" indent="-171434" defTabSz="342866">
              <a:spcBef>
                <a:spcPct val="20000"/>
              </a:spcBef>
              <a:buFont typeface="Arial"/>
              <a:buChar char="»"/>
              <a:defRPr sz="825">
                <a:latin typeface="Trebuchet MS"/>
                <a:cs typeface="Trebuchet MS"/>
              </a:defRPr>
            </a:lvl5pPr>
            <a:lvl6pPr marL="1885762" indent="-171434" defTabSz="342866">
              <a:spcBef>
                <a:spcPct val="20000"/>
              </a:spcBef>
              <a:buFont typeface="Arial"/>
              <a:buChar char="•"/>
              <a:defRPr sz="1500"/>
            </a:lvl6pPr>
            <a:lvl7pPr marL="2228628" indent="-171434" defTabSz="342866">
              <a:spcBef>
                <a:spcPct val="20000"/>
              </a:spcBef>
              <a:buFont typeface="Arial"/>
              <a:buChar char="•"/>
              <a:defRPr sz="1500"/>
            </a:lvl7pPr>
            <a:lvl8pPr marL="2571494" indent="-171434" defTabSz="342866">
              <a:spcBef>
                <a:spcPct val="20000"/>
              </a:spcBef>
              <a:buFont typeface="Arial"/>
              <a:buChar char="•"/>
              <a:defRPr sz="1500"/>
            </a:lvl8pPr>
            <a:lvl9pPr marL="2914361" indent="-171434" defTabSz="342866">
              <a:spcBef>
                <a:spcPct val="20000"/>
              </a:spcBef>
              <a:buFont typeface="Arial"/>
              <a:buChar char="•"/>
              <a:defRPr sz="1500"/>
            </a:lvl9pPr>
          </a:lstStyle>
          <a:p>
            <a:pPr algn="ctr" defTabSz="754354"/>
            <a:r>
              <a:rPr lang="en-US" sz="3960" dirty="0">
                <a:solidFill>
                  <a:srgbClr val="39C2D7"/>
                </a:solidFill>
                <a:latin typeface="Calibri"/>
              </a:rPr>
              <a:t>AWS REAL-TIME USECASE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CACAC-B6EC-4DA5-A2E1-8095D61BD91D}"/>
              </a:ext>
            </a:extLst>
          </p:cNvPr>
          <p:cNvSpPr txBox="1"/>
          <p:nvPr/>
        </p:nvSpPr>
        <p:spPr>
          <a:xfrm>
            <a:off x="571500" y="2040824"/>
            <a:ext cx="8915399" cy="1033649"/>
          </a:xfrm>
          <a:prstGeom prst="rect">
            <a:avLst/>
          </a:prstGeom>
        </p:spPr>
        <p:txBody>
          <a:bodyPr vert="horz" lIns="75438" tIns="50292" rIns="75438" bIns="50292" rtlCol="0" anchor="ctr">
            <a:normAutofit/>
          </a:bodyPr>
          <a:lstStyle>
            <a:lvl1pPr lvl="0" indent="0">
              <a:lnSpc>
                <a:spcPct val="120000"/>
              </a:lnSpc>
              <a:spcBef>
                <a:spcPts val="0"/>
              </a:spcBef>
              <a:buClrTx/>
              <a:buFont typeface="Arial"/>
              <a:buNone/>
              <a:defRPr lang="en-US" sz="2400" cap="none" baseline="0" dirty="0">
                <a:solidFill>
                  <a:srgbClr val="ECC134"/>
                </a:solidFill>
                <a:latin typeface="+mj-lt"/>
                <a:ea typeface="+mj-ea"/>
                <a:cs typeface="Trebuchet MS"/>
              </a:defRPr>
            </a:lvl1pPr>
            <a:lvl2pPr marL="557157" indent="-214293" defTabSz="342866">
              <a:spcBef>
                <a:spcPct val="20000"/>
              </a:spcBef>
              <a:buFont typeface="Arial"/>
              <a:buChar char="–"/>
              <a:defRPr sz="1425">
                <a:latin typeface="Trebuchet MS"/>
                <a:cs typeface="Trebuchet MS"/>
              </a:defRPr>
            </a:lvl2pPr>
            <a:lvl3pPr marL="857165" indent="-171434" defTabSz="342866">
              <a:spcBef>
                <a:spcPct val="20000"/>
              </a:spcBef>
              <a:buFont typeface="Arial"/>
              <a:buChar char="•"/>
              <a:defRPr sz="1200">
                <a:latin typeface="Trebuchet MS"/>
                <a:cs typeface="Trebuchet MS"/>
              </a:defRPr>
            </a:lvl3pPr>
            <a:lvl4pPr marL="1200030" indent="-171434" defTabSz="342866">
              <a:spcBef>
                <a:spcPct val="20000"/>
              </a:spcBef>
              <a:buFont typeface="Arial"/>
              <a:buChar char="–"/>
              <a:defRPr sz="975">
                <a:latin typeface="Trebuchet MS"/>
                <a:cs typeface="Trebuchet MS"/>
              </a:defRPr>
            </a:lvl4pPr>
            <a:lvl5pPr marL="1542896" indent="-171434" defTabSz="342866">
              <a:spcBef>
                <a:spcPct val="20000"/>
              </a:spcBef>
              <a:buFont typeface="Arial"/>
              <a:buChar char="»"/>
              <a:defRPr sz="825">
                <a:latin typeface="Trebuchet MS"/>
                <a:cs typeface="Trebuchet MS"/>
              </a:defRPr>
            </a:lvl5pPr>
            <a:lvl6pPr marL="1885762" indent="-171434" defTabSz="342866">
              <a:spcBef>
                <a:spcPct val="20000"/>
              </a:spcBef>
              <a:buFont typeface="Arial"/>
              <a:buChar char="•"/>
              <a:defRPr sz="1500"/>
            </a:lvl6pPr>
            <a:lvl7pPr marL="2228628" indent="-171434" defTabSz="342866">
              <a:spcBef>
                <a:spcPct val="20000"/>
              </a:spcBef>
              <a:buFont typeface="Arial"/>
              <a:buChar char="•"/>
              <a:defRPr sz="1500"/>
            </a:lvl7pPr>
            <a:lvl8pPr marL="2571494" indent="-171434" defTabSz="342866">
              <a:spcBef>
                <a:spcPct val="20000"/>
              </a:spcBef>
              <a:buFont typeface="Arial"/>
              <a:buChar char="•"/>
              <a:defRPr sz="1500"/>
            </a:lvl8pPr>
            <a:lvl9pPr marL="2914361" indent="-171434" defTabSz="342866">
              <a:spcBef>
                <a:spcPct val="20000"/>
              </a:spcBef>
              <a:buFont typeface="Arial"/>
              <a:buChar char="•"/>
              <a:defRPr sz="1500"/>
            </a:lvl9pPr>
          </a:lstStyle>
          <a:p>
            <a:pPr defTabSz="754354"/>
            <a:r>
              <a:rPr lang="en-US" sz="1800">
                <a:solidFill>
                  <a:srgbClr val="39C2D7"/>
                </a:solidFill>
                <a:latin typeface="Calibri"/>
              </a:rPr>
              <a:t>ANNOUNCEMENT </a:t>
            </a:r>
            <a:r>
              <a:rPr lang="en-US" sz="1800" dirty="0">
                <a:solidFill>
                  <a:srgbClr val="39C2D7"/>
                </a:solidFill>
                <a:latin typeface="Calibri"/>
              </a:rPr>
              <a:t>MICROSERVICE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8965F-92B7-4F3A-AF04-1836844D5B15}"/>
              </a:ext>
            </a:extLst>
          </p:cNvPr>
          <p:cNvSpPr txBox="1"/>
          <p:nvPr/>
        </p:nvSpPr>
        <p:spPr>
          <a:xfrm>
            <a:off x="571500" y="2912374"/>
            <a:ext cx="8915399" cy="4405846"/>
          </a:xfrm>
          <a:prstGeom prst="rect">
            <a:avLst/>
          </a:prstGeom>
        </p:spPr>
        <p:txBody>
          <a:bodyPr vert="horz" lIns="75438" tIns="50292" rIns="75438" bIns="50292" rtlCol="0" anchor="ctr">
            <a:normAutofit fontScale="92500" lnSpcReduction="10000"/>
          </a:bodyPr>
          <a:lstStyle>
            <a:lvl1pPr lvl="0" indent="0">
              <a:lnSpc>
                <a:spcPct val="120000"/>
              </a:lnSpc>
              <a:spcBef>
                <a:spcPts val="0"/>
              </a:spcBef>
              <a:buClrTx/>
              <a:buFont typeface="Arial"/>
              <a:buNone/>
              <a:defRPr lang="en-US" sz="2400" cap="none" baseline="0" dirty="0">
                <a:solidFill>
                  <a:srgbClr val="ECC134"/>
                </a:solidFill>
                <a:latin typeface="+mj-lt"/>
                <a:ea typeface="+mj-ea"/>
                <a:cs typeface="Trebuchet MS"/>
              </a:defRPr>
            </a:lvl1pPr>
            <a:lvl2pPr marL="557157" indent="-214293" defTabSz="342866">
              <a:spcBef>
                <a:spcPct val="20000"/>
              </a:spcBef>
              <a:buFont typeface="Arial"/>
              <a:buChar char="–"/>
              <a:defRPr sz="1425">
                <a:latin typeface="Trebuchet MS"/>
                <a:cs typeface="Trebuchet MS"/>
              </a:defRPr>
            </a:lvl2pPr>
            <a:lvl3pPr marL="857165" indent="-171434" defTabSz="342866">
              <a:spcBef>
                <a:spcPct val="20000"/>
              </a:spcBef>
              <a:buFont typeface="Arial"/>
              <a:buChar char="•"/>
              <a:defRPr sz="1200">
                <a:latin typeface="Trebuchet MS"/>
                <a:cs typeface="Trebuchet MS"/>
              </a:defRPr>
            </a:lvl3pPr>
            <a:lvl4pPr marL="1200030" indent="-171434" defTabSz="342866">
              <a:spcBef>
                <a:spcPct val="20000"/>
              </a:spcBef>
              <a:buFont typeface="Arial"/>
              <a:buChar char="–"/>
              <a:defRPr sz="975">
                <a:latin typeface="Trebuchet MS"/>
                <a:cs typeface="Trebuchet MS"/>
              </a:defRPr>
            </a:lvl4pPr>
            <a:lvl5pPr marL="1542896" indent="-171434" defTabSz="342866">
              <a:spcBef>
                <a:spcPct val="20000"/>
              </a:spcBef>
              <a:buFont typeface="Arial"/>
              <a:buChar char="»"/>
              <a:defRPr sz="825">
                <a:latin typeface="Trebuchet MS"/>
                <a:cs typeface="Trebuchet MS"/>
              </a:defRPr>
            </a:lvl5pPr>
            <a:lvl6pPr marL="1885762" indent="-171434" defTabSz="342866">
              <a:spcBef>
                <a:spcPct val="20000"/>
              </a:spcBef>
              <a:buFont typeface="Arial"/>
              <a:buChar char="•"/>
              <a:defRPr sz="1500"/>
            </a:lvl6pPr>
            <a:lvl7pPr marL="2228628" indent="-171434" defTabSz="342866">
              <a:spcBef>
                <a:spcPct val="20000"/>
              </a:spcBef>
              <a:buFont typeface="Arial"/>
              <a:buChar char="•"/>
              <a:defRPr sz="1500"/>
            </a:lvl7pPr>
            <a:lvl8pPr marL="2571494" indent="-171434" defTabSz="342866">
              <a:spcBef>
                <a:spcPct val="20000"/>
              </a:spcBef>
              <a:buFont typeface="Arial"/>
              <a:buChar char="•"/>
              <a:defRPr sz="1500"/>
            </a:lvl8pPr>
            <a:lvl9pPr marL="2914361" indent="-171434" defTabSz="342866">
              <a:spcBef>
                <a:spcPct val="20000"/>
              </a:spcBef>
              <a:buFont typeface="Arial"/>
              <a:buChar char="•"/>
              <a:defRPr sz="1500"/>
            </a:lvl9pPr>
          </a:lstStyle>
          <a:p>
            <a:pPr defTabSz="754354"/>
            <a:r>
              <a:rPr lang="en-US" sz="1800" dirty="0">
                <a:solidFill>
                  <a:schemeClr val="bg1"/>
                </a:solidFill>
                <a:latin typeface="Calibri"/>
              </a:rPr>
              <a:t>• An announcement should contain: </a:t>
            </a:r>
          </a:p>
          <a:p>
            <a:pPr defTabSz="754354"/>
            <a:r>
              <a:rPr lang="en-US" sz="1800" dirty="0">
                <a:solidFill>
                  <a:schemeClr val="bg1"/>
                </a:solidFill>
                <a:latin typeface="Calibri"/>
              </a:rPr>
              <a:t>	o An announcement title </a:t>
            </a:r>
          </a:p>
          <a:p>
            <a:pPr defTabSz="754354"/>
            <a:r>
              <a:rPr lang="en-US" sz="1800" dirty="0">
                <a:solidFill>
                  <a:schemeClr val="bg1"/>
                </a:solidFill>
                <a:latin typeface="Calibri"/>
              </a:rPr>
              <a:t>	o An announcement description </a:t>
            </a:r>
          </a:p>
          <a:p>
            <a:pPr defTabSz="754354"/>
            <a:r>
              <a:rPr lang="en-US" sz="1800" dirty="0">
                <a:solidFill>
                  <a:schemeClr val="bg1"/>
                </a:solidFill>
                <a:latin typeface="Calibri"/>
              </a:rPr>
              <a:t>	o An announcement date </a:t>
            </a:r>
          </a:p>
          <a:p>
            <a:pPr defTabSz="754354"/>
            <a:r>
              <a:rPr lang="en-US" sz="1800" dirty="0">
                <a:solidFill>
                  <a:schemeClr val="bg1"/>
                </a:solidFill>
                <a:latin typeface="Calibri"/>
              </a:rPr>
              <a:t> • One API should be developed for listing all announcements and their properties </a:t>
            </a:r>
          </a:p>
          <a:p>
            <a:pPr defTabSz="754354"/>
            <a:r>
              <a:rPr lang="en-US" sz="1800" dirty="0">
                <a:solidFill>
                  <a:schemeClr val="bg1"/>
                </a:solidFill>
                <a:latin typeface="Calibri"/>
              </a:rPr>
              <a:t>	o Bonus: the API should allow for pagination </a:t>
            </a:r>
          </a:p>
          <a:p>
            <a:pPr defTabSz="754354"/>
            <a:r>
              <a:rPr lang="en-US" sz="1800" dirty="0">
                <a:solidFill>
                  <a:schemeClr val="bg1"/>
                </a:solidFill>
                <a:latin typeface="Calibri"/>
              </a:rPr>
              <a:t> • One API should be developed for adding a new Announcement to the system </a:t>
            </a:r>
          </a:p>
          <a:p>
            <a:pPr defTabSz="754354"/>
            <a:r>
              <a:rPr lang="en-US" sz="1800" dirty="0">
                <a:solidFill>
                  <a:schemeClr val="bg1"/>
                </a:solidFill>
                <a:latin typeface="Calibri"/>
              </a:rPr>
              <a:t>	o Bonus: make this API private, by adding authentication/authorization   </a:t>
            </a:r>
          </a:p>
          <a:p>
            <a:pPr defTabSz="754354"/>
            <a:r>
              <a:rPr lang="en-US" sz="1800" dirty="0">
                <a:solidFill>
                  <a:schemeClr val="bg1"/>
                </a:solidFill>
                <a:latin typeface="Calibri"/>
              </a:rPr>
              <a:t> • For both APIs should follow REST API Guidelines </a:t>
            </a:r>
          </a:p>
          <a:p>
            <a:pPr defTabSz="754354"/>
            <a:r>
              <a:rPr lang="en-US" sz="1800" dirty="0">
                <a:solidFill>
                  <a:schemeClr val="bg1"/>
                </a:solidFill>
                <a:latin typeface="Calibri"/>
              </a:rPr>
              <a:t> • Everything should be developed using serverless components on AWS </a:t>
            </a:r>
          </a:p>
          <a:p>
            <a:pPr defTabSz="754354"/>
            <a:r>
              <a:rPr lang="en-US" sz="1800" dirty="0">
                <a:solidFill>
                  <a:schemeClr val="bg1"/>
                </a:solidFill>
                <a:latin typeface="Calibri"/>
              </a:rPr>
              <a:t> • Programming language of choice is to developer </a:t>
            </a:r>
          </a:p>
          <a:p>
            <a:pPr defTabSz="754354"/>
            <a:r>
              <a:rPr lang="en-US" sz="1800" dirty="0">
                <a:solidFill>
                  <a:schemeClr val="bg1"/>
                </a:solidFill>
                <a:latin typeface="Calibri"/>
              </a:rPr>
              <a:t> • Everything should be ‘developed-as-code’, meaning the full solution should be deployable from formation scripting. </a:t>
            </a:r>
          </a:p>
          <a:p>
            <a:pPr defTabSz="754354"/>
            <a:r>
              <a:rPr lang="en-US" sz="1800" dirty="0">
                <a:solidFill>
                  <a:schemeClr val="bg1"/>
                </a:solidFill>
                <a:latin typeface="Calibri"/>
              </a:rPr>
              <a:t> • Postman collections should be created for the APIs, which should also include relevant test cases </a:t>
            </a:r>
          </a:p>
          <a:p>
            <a:pPr defTabSz="754354"/>
            <a:r>
              <a:rPr lang="en-US" sz="1800" dirty="0">
                <a:solidFill>
                  <a:schemeClr val="bg1"/>
                </a:solidFill>
                <a:latin typeface="Calibri"/>
              </a:rPr>
              <a:t> • Bonus: Think about relevant monitoring and enable related alerts </a:t>
            </a:r>
          </a:p>
        </p:txBody>
      </p:sp>
    </p:spTree>
    <p:extLst>
      <p:ext uri="{BB962C8B-B14F-4D97-AF65-F5344CB8AC3E}">
        <p14:creationId xmlns:p14="http://schemas.microsoft.com/office/powerpoint/2010/main" val="28804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" r="491"/>
          <a:stretch/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" y="-34119"/>
            <a:ext cx="10058399" cy="7772400"/>
          </a:xfrm>
          <a:prstGeom prst="rect">
            <a:avLst/>
          </a:prstGeom>
          <a:solidFill>
            <a:schemeClr val="accent1">
              <a:lumMod val="10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4354"/>
            <a:endParaRPr lang="en-US" sz="1485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" y="3365186"/>
            <a:ext cx="10058399" cy="1033649"/>
          </a:xfrm>
          <a:prstGeom prst="rect">
            <a:avLst/>
          </a:prstGeom>
        </p:spPr>
        <p:txBody>
          <a:bodyPr vert="horz" lIns="75438" tIns="50292" rIns="75438" bIns="50292" rtlCol="0" anchor="ctr">
            <a:normAutofit/>
          </a:bodyPr>
          <a:lstStyle>
            <a:lvl1pPr lvl="0" indent="0">
              <a:lnSpc>
                <a:spcPct val="120000"/>
              </a:lnSpc>
              <a:spcBef>
                <a:spcPts val="0"/>
              </a:spcBef>
              <a:buClrTx/>
              <a:buFont typeface="Arial"/>
              <a:buNone/>
              <a:defRPr lang="en-US" sz="2400" cap="none" baseline="0" dirty="0">
                <a:solidFill>
                  <a:srgbClr val="ECC134"/>
                </a:solidFill>
                <a:latin typeface="+mj-lt"/>
                <a:ea typeface="+mj-ea"/>
                <a:cs typeface="Trebuchet MS"/>
              </a:defRPr>
            </a:lvl1pPr>
            <a:lvl2pPr marL="557157" indent="-214293" defTabSz="342866">
              <a:spcBef>
                <a:spcPct val="20000"/>
              </a:spcBef>
              <a:buFont typeface="Arial"/>
              <a:buChar char="–"/>
              <a:defRPr sz="1425">
                <a:latin typeface="Trebuchet MS"/>
                <a:cs typeface="Trebuchet MS"/>
              </a:defRPr>
            </a:lvl2pPr>
            <a:lvl3pPr marL="857165" indent="-171434" defTabSz="342866">
              <a:spcBef>
                <a:spcPct val="20000"/>
              </a:spcBef>
              <a:buFont typeface="Arial"/>
              <a:buChar char="•"/>
              <a:defRPr sz="1200">
                <a:latin typeface="Trebuchet MS"/>
                <a:cs typeface="Trebuchet MS"/>
              </a:defRPr>
            </a:lvl3pPr>
            <a:lvl4pPr marL="1200030" indent="-171434" defTabSz="342866">
              <a:spcBef>
                <a:spcPct val="20000"/>
              </a:spcBef>
              <a:buFont typeface="Arial"/>
              <a:buChar char="–"/>
              <a:defRPr sz="975">
                <a:latin typeface="Trebuchet MS"/>
                <a:cs typeface="Trebuchet MS"/>
              </a:defRPr>
            </a:lvl4pPr>
            <a:lvl5pPr marL="1542896" indent="-171434" defTabSz="342866">
              <a:spcBef>
                <a:spcPct val="20000"/>
              </a:spcBef>
              <a:buFont typeface="Arial"/>
              <a:buChar char="»"/>
              <a:defRPr sz="825">
                <a:latin typeface="Trebuchet MS"/>
                <a:cs typeface="Trebuchet MS"/>
              </a:defRPr>
            </a:lvl5pPr>
            <a:lvl6pPr marL="1885762" indent="-171434" defTabSz="342866">
              <a:spcBef>
                <a:spcPct val="20000"/>
              </a:spcBef>
              <a:buFont typeface="Arial"/>
              <a:buChar char="•"/>
              <a:defRPr sz="1500"/>
            </a:lvl6pPr>
            <a:lvl7pPr marL="2228628" indent="-171434" defTabSz="342866">
              <a:spcBef>
                <a:spcPct val="20000"/>
              </a:spcBef>
              <a:buFont typeface="Arial"/>
              <a:buChar char="•"/>
              <a:defRPr sz="1500"/>
            </a:lvl7pPr>
            <a:lvl8pPr marL="2571494" indent="-171434" defTabSz="342866">
              <a:spcBef>
                <a:spcPct val="20000"/>
              </a:spcBef>
              <a:buFont typeface="Arial"/>
              <a:buChar char="•"/>
              <a:defRPr sz="1500"/>
            </a:lvl8pPr>
            <a:lvl9pPr marL="2914361" indent="-171434" defTabSz="342866">
              <a:spcBef>
                <a:spcPct val="20000"/>
              </a:spcBef>
              <a:buFont typeface="Arial"/>
              <a:buChar char="•"/>
              <a:defRPr sz="1500"/>
            </a:lvl9pPr>
          </a:lstStyle>
          <a:p>
            <a:pPr algn="ctr" defTabSz="754354"/>
            <a:r>
              <a:rPr lang="en-US" sz="3960" dirty="0">
                <a:solidFill>
                  <a:srgbClr val="39C2D7"/>
                </a:solidFill>
                <a:latin typeface="Calibri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46994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358" y="0"/>
            <a:ext cx="9957435" cy="2277110"/>
            <a:chOff x="101358" y="0"/>
            <a:chExt cx="9957435" cy="2277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358" y="0"/>
              <a:ext cx="9957041" cy="22717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03463" y="0"/>
              <a:ext cx="1047115" cy="494665"/>
            </a:xfrm>
            <a:custGeom>
              <a:avLst/>
              <a:gdLst/>
              <a:ahLst/>
              <a:cxnLst/>
              <a:rect l="l" t="t" r="r" b="b"/>
              <a:pathLst>
                <a:path w="1047115" h="494665">
                  <a:moveTo>
                    <a:pt x="0" y="0"/>
                  </a:moveTo>
                  <a:lnTo>
                    <a:pt x="801" y="194464"/>
                  </a:lnTo>
                  <a:lnTo>
                    <a:pt x="524943" y="494184"/>
                  </a:lnTo>
                  <a:lnTo>
                    <a:pt x="1046570" y="190133"/>
                  </a:lnTo>
                  <a:lnTo>
                    <a:pt x="1045786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6607" y="0"/>
              <a:ext cx="759942" cy="3289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46613" y="0"/>
              <a:ext cx="760095" cy="328930"/>
            </a:xfrm>
            <a:custGeom>
              <a:avLst/>
              <a:gdLst/>
              <a:ahLst/>
              <a:cxnLst/>
              <a:rect l="l" t="t" r="r" b="b"/>
              <a:pathLst>
                <a:path w="760095" h="328930">
                  <a:moveTo>
                    <a:pt x="0" y="0"/>
                  </a:moveTo>
                  <a:lnTo>
                    <a:pt x="460" y="111234"/>
                  </a:lnTo>
                  <a:lnTo>
                    <a:pt x="381092" y="328899"/>
                  </a:lnTo>
                  <a:lnTo>
                    <a:pt x="759933" y="108097"/>
                  </a:lnTo>
                  <a:lnTo>
                    <a:pt x="759488" y="0"/>
                  </a:lnTo>
                </a:path>
              </a:pathLst>
            </a:custGeom>
            <a:ln w="100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3782" y="48983"/>
              <a:ext cx="520852" cy="5999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83779" y="48976"/>
              <a:ext cx="521334" cy="600075"/>
            </a:xfrm>
            <a:custGeom>
              <a:avLst/>
              <a:gdLst/>
              <a:ahLst/>
              <a:cxnLst/>
              <a:rect l="l" t="t" r="r" b="b"/>
              <a:pathLst>
                <a:path w="521334" h="600075">
                  <a:moveTo>
                    <a:pt x="0" y="151079"/>
                  </a:moveTo>
                  <a:lnTo>
                    <a:pt x="1244" y="451078"/>
                  </a:lnTo>
                  <a:lnTo>
                    <a:pt x="261670" y="600011"/>
                  </a:lnTo>
                  <a:lnTo>
                    <a:pt x="520865" y="448932"/>
                  </a:lnTo>
                  <a:lnTo>
                    <a:pt x="519620" y="148932"/>
                  </a:lnTo>
                  <a:lnTo>
                    <a:pt x="259181" y="0"/>
                  </a:lnTo>
                  <a:lnTo>
                    <a:pt x="0" y="151079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5067" y="131102"/>
              <a:ext cx="378269" cy="4357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55069" y="131105"/>
              <a:ext cx="378460" cy="436245"/>
            </a:xfrm>
            <a:custGeom>
              <a:avLst/>
              <a:gdLst/>
              <a:ahLst/>
              <a:cxnLst/>
              <a:rect l="l" t="t" r="r" b="b"/>
              <a:pathLst>
                <a:path w="378459" h="436245">
                  <a:moveTo>
                    <a:pt x="0" y="109715"/>
                  </a:moveTo>
                  <a:lnTo>
                    <a:pt x="901" y="327596"/>
                  </a:lnTo>
                  <a:lnTo>
                    <a:pt x="190042" y="435749"/>
                  </a:lnTo>
                  <a:lnTo>
                    <a:pt x="378269" y="326034"/>
                  </a:lnTo>
                  <a:lnTo>
                    <a:pt x="377380" y="108153"/>
                  </a:lnTo>
                  <a:lnTo>
                    <a:pt x="188239" y="0"/>
                  </a:lnTo>
                  <a:lnTo>
                    <a:pt x="0" y="109715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72104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1758516" y="0"/>
                  </a:moveTo>
                  <a:lnTo>
                    <a:pt x="242678" y="0"/>
                  </a:lnTo>
                  <a:lnTo>
                    <a:pt x="0" y="141450"/>
                  </a:lnTo>
                  <a:lnTo>
                    <a:pt x="4737" y="1291244"/>
                  </a:lnTo>
                  <a:lnTo>
                    <a:pt x="1002868" y="1862020"/>
                  </a:lnTo>
                  <a:lnTo>
                    <a:pt x="1996249" y="1283015"/>
                  </a:lnTo>
                  <a:lnTo>
                    <a:pt x="1991499" y="133233"/>
                  </a:lnTo>
                  <a:lnTo>
                    <a:pt x="1758516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5251" y="103315"/>
              <a:ext cx="109805" cy="3806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6542" y="1054811"/>
              <a:ext cx="916585" cy="8072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72108" y="0"/>
              <a:ext cx="343496" cy="4953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094" y="0"/>
              <a:ext cx="1996262" cy="186202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872098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0" y="141454"/>
                  </a:moveTo>
                  <a:lnTo>
                    <a:pt x="4749" y="1291235"/>
                  </a:lnTo>
                  <a:lnTo>
                    <a:pt x="1002880" y="1862024"/>
                  </a:lnTo>
                  <a:lnTo>
                    <a:pt x="1996262" y="1283019"/>
                  </a:lnTo>
                  <a:lnTo>
                    <a:pt x="1991512" y="133237"/>
                  </a:lnTo>
                  <a:lnTo>
                    <a:pt x="1758522" y="0"/>
                  </a:lnTo>
                </a:path>
                <a:path w="1996440" h="1862455">
                  <a:moveTo>
                    <a:pt x="242688" y="0"/>
                  </a:moveTo>
                  <a:lnTo>
                    <a:pt x="0" y="141454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53634" y="0"/>
              <a:ext cx="1633220" cy="1653539"/>
            </a:xfrm>
            <a:custGeom>
              <a:avLst/>
              <a:gdLst/>
              <a:ahLst/>
              <a:cxnLst/>
              <a:rect l="l" t="t" r="r" b="b"/>
              <a:pathLst>
                <a:path w="1633220" h="1653539">
                  <a:moveTo>
                    <a:pt x="1212191" y="0"/>
                  </a:moveTo>
                  <a:lnTo>
                    <a:pt x="420770" y="0"/>
                  </a:lnTo>
                  <a:lnTo>
                    <a:pt x="0" y="245257"/>
                  </a:lnTo>
                  <a:lnTo>
                    <a:pt x="3873" y="1185933"/>
                  </a:lnTo>
                  <a:lnTo>
                    <a:pt x="820496" y="1652912"/>
                  </a:lnTo>
                  <a:lnTo>
                    <a:pt x="1633194" y="1179202"/>
                  </a:lnTo>
                  <a:lnTo>
                    <a:pt x="1629308" y="238538"/>
                  </a:lnTo>
                  <a:lnTo>
                    <a:pt x="1212191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7206" y="223670"/>
              <a:ext cx="76993" cy="31761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75019" y="1022934"/>
              <a:ext cx="737014" cy="62998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53629" y="114968"/>
              <a:ext cx="264896" cy="41686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55496" y="0"/>
              <a:ext cx="1631339" cy="16529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53628" y="0"/>
              <a:ext cx="1633208" cy="165291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239722" y="0"/>
              <a:ext cx="1261110" cy="1438910"/>
            </a:xfrm>
            <a:custGeom>
              <a:avLst/>
              <a:gdLst/>
              <a:ahLst/>
              <a:cxnLst/>
              <a:rect l="l" t="t" r="r" b="b"/>
              <a:pathLst>
                <a:path w="1261109" h="1438910">
                  <a:moveTo>
                    <a:pt x="652144" y="0"/>
                  </a:moveTo>
                  <a:lnTo>
                    <a:pt x="603326" y="0"/>
                  </a:lnTo>
                  <a:lnTo>
                    <a:pt x="0" y="351663"/>
                  </a:lnTo>
                  <a:lnTo>
                    <a:pt x="2997" y="1078001"/>
                  </a:lnTo>
                  <a:lnTo>
                    <a:pt x="633501" y="1438541"/>
                  </a:lnTo>
                  <a:lnTo>
                    <a:pt x="1261033" y="1072781"/>
                  </a:lnTo>
                  <a:lnTo>
                    <a:pt x="1258023" y="346494"/>
                  </a:lnTo>
                  <a:lnTo>
                    <a:pt x="652144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39722" y="0"/>
              <a:ext cx="1261034" cy="143855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242160" y="934578"/>
              <a:ext cx="256540" cy="273685"/>
            </a:xfrm>
            <a:custGeom>
              <a:avLst/>
              <a:gdLst/>
              <a:ahLst/>
              <a:cxnLst/>
              <a:rect l="l" t="t" r="r" b="b"/>
              <a:pathLst>
                <a:path w="256540" h="273684">
                  <a:moveTo>
                    <a:pt x="0" y="8001"/>
                  </a:moveTo>
                  <a:lnTo>
                    <a:pt x="7913" y="0"/>
                  </a:lnTo>
                  <a:lnTo>
                    <a:pt x="202362" y="50546"/>
                  </a:lnTo>
                  <a:lnTo>
                    <a:pt x="255956" y="244754"/>
                  </a:lnTo>
                  <a:lnTo>
                    <a:pt x="227713" y="273312"/>
                  </a:lnTo>
                </a:path>
              </a:pathLst>
            </a:custGeom>
            <a:ln w="88734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39721" y="0"/>
              <a:ext cx="1261033" cy="143855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459738" y="231928"/>
              <a:ext cx="828675" cy="954405"/>
            </a:xfrm>
            <a:custGeom>
              <a:avLst/>
              <a:gdLst/>
              <a:ahLst/>
              <a:cxnLst/>
              <a:rect l="l" t="t" r="r" b="b"/>
              <a:pathLst>
                <a:path w="828675" h="954405">
                  <a:moveTo>
                    <a:pt x="412076" y="0"/>
                  </a:moveTo>
                  <a:lnTo>
                    <a:pt x="0" y="240182"/>
                  </a:lnTo>
                  <a:lnTo>
                    <a:pt x="1968" y="717156"/>
                  </a:lnTo>
                  <a:lnTo>
                    <a:pt x="416026" y="953935"/>
                  </a:lnTo>
                  <a:lnTo>
                    <a:pt x="828103" y="713740"/>
                  </a:lnTo>
                  <a:lnTo>
                    <a:pt x="826135" y="236766"/>
                  </a:lnTo>
                  <a:lnTo>
                    <a:pt x="41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84742" y="263724"/>
              <a:ext cx="779145" cy="897255"/>
            </a:xfrm>
            <a:custGeom>
              <a:avLst/>
              <a:gdLst/>
              <a:ahLst/>
              <a:cxnLst/>
              <a:rect l="l" t="t" r="r" b="b"/>
              <a:pathLst>
                <a:path w="779145" h="897255">
                  <a:moveTo>
                    <a:pt x="387464" y="0"/>
                  </a:moveTo>
                  <a:lnTo>
                    <a:pt x="0" y="225856"/>
                  </a:lnTo>
                  <a:lnTo>
                    <a:pt x="1854" y="674344"/>
                  </a:lnTo>
                  <a:lnTo>
                    <a:pt x="391172" y="896988"/>
                  </a:lnTo>
                  <a:lnTo>
                    <a:pt x="778649" y="671131"/>
                  </a:lnTo>
                  <a:lnTo>
                    <a:pt x="776808" y="222643"/>
                  </a:lnTo>
                  <a:lnTo>
                    <a:pt x="387464" y="0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060913" y="675692"/>
              <a:ext cx="102870" cy="102870"/>
            </a:xfrm>
            <a:custGeom>
              <a:avLst/>
              <a:gdLst/>
              <a:ahLst/>
              <a:cxnLst/>
              <a:rect l="l" t="t" r="r" b="b"/>
              <a:pathLst>
                <a:path w="102870" h="102870">
                  <a:moveTo>
                    <a:pt x="0" y="51295"/>
                  </a:moveTo>
                  <a:lnTo>
                    <a:pt x="4030" y="71258"/>
                  </a:lnTo>
                  <a:lnTo>
                    <a:pt x="15022" y="87563"/>
                  </a:lnTo>
                  <a:lnTo>
                    <a:pt x="31327" y="98558"/>
                  </a:lnTo>
                  <a:lnTo>
                    <a:pt x="51295" y="102590"/>
                  </a:lnTo>
                  <a:lnTo>
                    <a:pt x="71261" y="98558"/>
                  </a:lnTo>
                  <a:lnTo>
                    <a:pt x="87561" y="87563"/>
                  </a:lnTo>
                  <a:lnTo>
                    <a:pt x="98549" y="71258"/>
                  </a:lnTo>
                  <a:lnTo>
                    <a:pt x="102577" y="51295"/>
                  </a:lnTo>
                  <a:lnTo>
                    <a:pt x="98549" y="31327"/>
                  </a:lnTo>
                  <a:lnTo>
                    <a:pt x="87561" y="15022"/>
                  </a:lnTo>
                  <a:lnTo>
                    <a:pt x="71261" y="4030"/>
                  </a:lnTo>
                  <a:lnTo>
                    <a:pt x="51295" y="0"/>
                  </a:lnTo>
                  <a:lnTo>
                    <a:pt x="31327" y="4030"/>
                  </a:lnTo>
                  <a:lnTo>
                    <a:pt x="15022" y="15022"/>
                  </a:lnTo>
                  <a:lnTo>
                    <a:pt x="4030" y="31327"/>
                  </a:lnTo>
                  <a:lnTo>
                    <a:pt x="0" y="51295"/>
                  </a:lnTo>
                  <a:close/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035078" y="794020"/>
              <a:ext cx="170180" cy="86360"/>
            </a:xfrm>
            <a:custGeom>
              <a:avLst/>
              <a:gdLst/>
              <a:ahLst/>
              <a:cxnLst/>
              <a:rect l="l" t="t" r="r" b="b"/>
              <a:pathLst>
                <a:path w="170179" h="86359">
                  <a:moveTo>
                    <a:pt x="0" y="42887"/>
                  </a:moveTo>
                  <a:lnTo>
                    <a:pt x="14228" y="25369"/>
                  </a:lnTo>
                  <a:lnTo>
                    <a:pt x="32705" y="11828"/>
                  </a:lnTo>
                  <a:lnTo>
                    <a:pt x="54549" y="3095"/>
                  </a:lnTo>
                  <a:lnTo>
                    <a:pt x="78879" y="0"/>
                  </a:lnTo>
                  <a:lnTo>
                    <a:pt x="114324" y="6743"/>
                  </a:lnTo>
                  <a:lnTo>
                    <a:pt x="143268" y="25131"/>
                  </a:lnTo>
                  <a:lnTo>
                    <a:pt x="162783" y="52404"/>
                  </a:lnTo>
                  <a:lnTo>
                    <a:pt x="169938" y="85801"/>
                  </a:lnTo>
                  <a:lnTo>
                    <a:pt x="29400" y="85801"/>
                  </a:lnTo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858592" y="672609"/>
              <a:ext cx="102870" cy="102870"/>
            </a:xfrm>
            <a:custGeom>
              <a:avLst/>
              <a:gdLst/>
              <a:ahLst/>
              <a:cxnLst/>
              <a:rect l="l" t="t" r="r" b="b"/>
              <a:pathLst>
                <a:path w="102870" h="102870">
                  <a:moveTo>
                    <a:pt x="0" y="51295"/>
                  </a:moveTo>
                  <a:lnTo>
                    <a:pt x="4032" y="71263"/>
                  </a:lnTo>
                  <a:lnTo>
                    <a:pt x="15027" y="87568"/>
                  </a:lnTo>
                  <a:lnTo>
                    <a:pt x="31332" y="98560"/>
                  </a:lnTo>
                  <a:lnTo>
                    <a:pt x="51295" y="102590"/>
                  </a:lnTo>
                  <a:lnTo>
                    <a:pt x="71263" y="98560"/>
                  </a:lnTo>
                  <a:lnTo>
                    <a:pt x="87568" y="87568"/>
                  </a:lnTo>
                  <a:lnTo>
                    <a:pt x="98560" y="71263"/>
                  </a:lnTo>
                  <a:lnTo>
                    <a:pt x="102590" y="51295"/>
                  </a:lnTo>
                  <a:lnTo>
                    <a:pt x="98560" y="31332"/>
                  </a:lnTo>
                  <a:lnTo>
                    <a:pt x="87568" y="15027"/>
                  </a:lnTo>
                  <a:lnTo>
                    <a:pt x="71263" y="4032"/>
                  </a:lnTo>
                  <a:lnTo>
                    <a:pt x="51295" y="0"/>
                  </a:lnTo>
                  <a:lnTo>
                    <a:pt x="31332" y="4032"/>
                  </a:lnTo>
                  <a:lnTo>
                    <a:pt x="15027" y="15027"/>
                  </a:lnTo>
                  <a:lnTo>
                    <a:pt x="4032" y="31332"/>
                  </a:lnTo>
                  <a:lnTo>
                    <a:pt x="0" y="51295"/>
                  </a:lnTo>
                  <a:close/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832771" y="791845"/>
              <a:ext cx="158115" cy="45720"/>
            </a:xfrm>
            <a:custGeom>
              <a:avLst/>
              <a:gdLst/>
              <a:ahLst/>
              <a:cxnLst/>
              <a:rect l="l" t="t" r="r" b="b"/>
              <a:pathLst>
                <a:path w="158115" h="45719">
                  <a:moveTo>
                    <a:pt x="0" y="45516"/>
                  </a:moveTo>
                  <a:lnTo>
                    <a:pt x="14228" y="26923"/>
                  </a:lnTo>
                  <a:lnTo>
                    <a:pt x="32704" y="12552"/>
                  </a:lnTo>
                  <a:lnTo>
                    <a:pt x="54544" y="3284"/>
                  </a:lnTo>
                  <a:lnTo>
                    <a:pt x="78867" y="0"/>
                  </a:lnTo>
                  <a:lnTo>
                    <a:pt x="103256" y="3302"/>
                  </a:lnTo>
                  <a:lnTo>
                    <a:pt x="125142" y="12615"/>
                  </a:lnTo>
                  <a:lnTo>
                    <a:pt x="143642" y="27051"/>
                  </a:lnTo>
                  <a:lnTo>
                    <a:pt x="157873" y="45719"/>
                  </a:lnTo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628604" y="516633"/>
              <a:ext cx="123189" cy="123189"/>
            </a:xfrm>
            <a:custGeom>
              <a:avLst/>
              <a:gdLst/>
              <a:ahLst/>
              <a:cxnLst/>
              <a:rect l="l" t="t" r="r" b="b"/>
              <a:pathLst>
                <a:path w="123190" h="123190">
                  <a:moveTo>
                    <a:pt x="61556" y="0"/>
                  </a:moveTo>
                  <a:lnTo>
                    <a:pt x="37595" y="4835"/>
                  </a:lnTo>
                  <a:lnTo>
                    <a:pt x="18029" y="18022"/>
                  </a:lnTo>
                  <a:lnTo>
                    <a:pt x="4837" y="37585"/>
                  </a:lnTo>
                  <a:lnTo>
                    <a:pt x="0" y="61544"/>
                  </a:lnTo>
                  <a:lnTo>
                    <a:pt x="4837" y="85505"/>
                  </a:lnTo>
                  <a:lnTo>
                    <a:pt x="18029" y="105071"/>
                  </a:lnTo>
                  <a:lnTo>
                    <a:pt x="37595" y="118263"/>
                  </a:lnTo>
                  <a:lnTo>
                    <a:pt x="61556" y="123101"/>
                  </a:lnTo>
                  <a:lnTo>
                    <a:pt x="85510" y="118263"/>
                  </a:lnTo>
                  <a:lnTo>
                    <a:pt x="105073" y="105071"/>
                  </a:lnTo>
                  <a:lnTo>
                    <a:pt x="118263" y="85505"/>
                  </a:lnTo>
                  <a:lnTo>
                    <a:pt x="123101" y="61544"/>
                  </a:lnTo>
                  <a:lnTo>
                    <a:pt x="118263" y="37585"/>
                  </a:lnTo>
                  <a:lnTo>
                    <a:pt x="105073" y="18022"/>
                  </a:lnTo>
                  <a:lnTo>
                    <a:pt x="85510" y="4835"/>
                  </a:lnTo>
                  <a:lnTo>
                    <a:pt x="61556" y="0"/>
                  </a:lnTo>
                  <a:close/>
                </a:path>
              </a:pathLst>
            </a:custGeom>
            <a:solidFill>
              <a:srgbClr val="4FC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662202" y="538250"/>
              <a:ext cx="56515" cy="80010"/>
            </a:xfrm>
            <a:custGeom>
              <a:avLst/>
              <a:gdLst/>
              <a:ahLst/>
              <a:cxnLst/>
              <a:rect l="l" t="t" r="r" b="b"/>
              <a:pathLst>
                <a:path w="56515" h="80009">
                  <a:moveTo>
                    <a:pt x="0" y="27965"/>
                  </a:moveTo>
                  <a:lnTo>
                    <a:pt x="0" y="32613"/>
                  </a:lnTo>
                  <a:lnTo>
                    <a:pt x="1130" y="37007"/>
                  </a:lnTo>
                  <a:lnTo>
                    <a:pt x="3162" y="40868"/>
                  </a:lnTo>
                  <a:lnTo>
                    <a:pt x="3581" y="41630"/>
                  </a:lnTo>
                  <a:lnTo>
                    <a:pt x="27952" y="79844"/>
                  </a:lnTo>
                  <a:lnTo>
                    <a:pt x="52120" y="41998"/>
                  </a:lnTo>
                  <a:lnTo>
                    <a:pt x="52832" y="40678"/>
                  </a:lnTo>
                  <a:lnTo>
                    <a:pt x="54800" y="36868"/>
                  </a:lnTo>
                  <a:lnTo>
                    <a:pt x="55905" y="32537"/>
                  </a:lnTo>
                  <a:lnTo>
                    <a:pt x="55905" y="27965"/>
                  </a:lnTo>
                  <a:lnTo>
                    <a:pt x="53709" y="17080"/>
                  </a:lnTo>
                  <a:lnTo>
                    <a:pt x="47720" y="8191"/>
                  </a:lnTo>
                  <a:lnTo>
                    <a:pt x="38835" y="2197"/>
                  </a:lnTo>
                  <a:lnTo>
                    <a:pt x="27952" y="0"/>
                  </a:lnTo>
                  <a:lnTo>
                    <a:pt x="17069" y="2197"/>
                  </a:lnTo>
                  <a:lnTo>
                    <a:pt x="8185" y="8191"/>
                  </a:lnTo>
                  <a:lnTo>
                    <a:pt x="2195" y="17080"/>
                  </a:lnTo>
                  <a:lnTo>
                    <a:pt x="0" y="27965"/>
                  </a:lnTo>
                  <a:close/>
                </a:path>
              </a:pathLst>
            </a:custGeom>
            <a:ln w="61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78387" y="554448"/>
              <a:ext cx="24130" cy="24130"/>
            </a:xfrm>
            <a:custGeom>
              <a:avLst/>
              <a:gdLst/>
              <a:ahLst/>
              <a:cxnLst/>
              <a:rect l="l" t="t" r="r" b="b"/>
              <a:pathLst>
                <a:path w="24129" h="24129">
                  <a:moveTo>
                    <a:pt x="0" y="11760"/>
                  </a:moveTo>
                  <a:lnTo>
                    <a:pt x="0" y="18262"/>
                  </a:lnTo>
                  <a:lnTo>
                    <a:pt x="5270" y="23520"/>
                  </a:lnTo>
                  <a:lnTo>
                    <a:pt x="11772" y="23520"/>
                  </a:lnTo>
                  <a:lnTo>
                    <a:pt x="18262" y="23520"/>
                  </a:lnTo>
                  <a:lnTo>
                    <a:pt x="23533" y="18262"/>
                  </a:lnTo>
                  <a:lnTo>
                    <a:pt x="23533" y="11760"/>
                  </a:lnTo>
                  <a:lnTo>
                    <a:pt x="23533" y="5257"/>
                  </a:lnTo>
                  <a:lnTo>
                    <a:pt x="18262" y="0"/>
                  </a:lnTo>
                  <a:lnTo>
                    <a:pt x="11772" y="0"/>
                  </a:lnTo>
                  <a:lnTo>
                    <a:pt x="5270" y="0"/>
                  </a:lnTo>
                  <a:lnTo>
                    <a:pt x="0" y="5257"/>
                  </a:lnTo>
                  <a:lnTo>
                    <a:pt x="0" y="11760"/>
                  </a:lnTo>
                  <a:close/>
                </a:path>
              </a:pathLst>
            </a:custGeom>
            <a:ln w="61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785752" y="625695"/>
              <a:ext cx="33655" cy="98425"/>
            </a:xfrm>
            <a:custGeom>
              <a:avLst/>
              <a:gdLst/>
              <a:ahLst/>
              <a:cxnLst/>
              <a:rect l="l" t="t" r="r" b="b"/>
              <a:pathLst>
                <a:path w="33654" h="98425">
                  <a:moveTo>
                    <a:pt x="32359" y="97955"/>
                  </a:moveTo>
                  <a:lnTo>
                    <a:pt x="32829" y="93522"/>
                  </a:lnTo>
                  <a:lnTo>
                    <a:pt x="33083" y="89014"/>
                  </a:lnTo>
                  <a:lnTo>
                    <a:pt x="33083" y="84454"/>
                  </a:lnTo>
                  <a:lnTo>
                    <a:pt x="30800" y="60623"/>
                  </a:lnTo>
                  <a:lnTo>
                    <a:pt x="24237" y="38317"/>
                  </a:lnTo>
                  <a:lnTo>
                    <a:pt x="13827" y="17966"/>
                  </a:lnTo>
                  <a:lnTo>
                    <a:pt x="0" y="0"/>
                  </a:lnTo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595353" y="784898"/>
              <a:ext cx="198755" cy="50165"/>
            </a:xfrm>
            <a:custGeom>
              <a:avLst/>
              <a:gdLst/>
              <a:ahLst/>
              <a:cxnLst/>
              <a:rect l="l" t="t" r="r" b="b"/>
              <a:pathLst>
                <a:path w="198754" h="50165">
                  <a:moveTo>
                    <a:pt x="0" y="342"/>
                  </a:moveTo>
                  <a:lnTo>
                    <a:pt x="19378" y="20668"/>
                  </a:lnTo>
                  <a:lnTo>
                    <a:pt x="42905" y="36199"/>
                  </a:lnTo>
                  <a:lnTo>
                    <a:pt x="69764" y="46118"/>
                  </a:lnTo>
                  <a:lnTo>
                    <a:pt x="99136" y="49606"/>
                  </a:lnTo>
                  <a:lnTo>
                    <a:pt x="128608" y="46091"/>
                  </a:lnTo>
                  <a:lnTo>
                    <a:pt x="155549" y="36099"/>
                  </a:lnTo>
                  <a:lnTo>
                    <a:pt x="179128" y="20459"/>
                  </a:lnTo>
                  <a:lnTo>
                    <a:pt x="198513" y="0"/>
                  </a:lnTo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570130" y="608439"/>
              <a:ext cx="53340" cy="115570"/>
            </a:xfrm>
            <a:custGeom>
              <a:avLst/>
              <a:gdLst/>
              <a:ahLst/>
              <a:cxnLst/>
              <a:rect l="l" t="t" r="r" b="b"/>
              <a:pathLst>
                <a:path w="53340" h="115570">
                  <a:moveTo>
                    <a:pt x="52793" y="0"/>
                  </a:moveTo>
                  <a:lnTo>
                    <a:pt x="31069" y="19475"/>
                  </a:lnTo>
                  <a:lnTo>
                    <a:pt x="14419" y="43532"/>
                  </a:lnTo>
                  <a:lnTo>
                    <a:pt x="3757" y="71251"/>
                  </a:lnTo>
                  <a:lnTo>
                    <a:pt x="0" y="101714"/>
                  </a:lnTo>
                  <a:lnTo>
                    <a:pt x="0" y="106273"/>
                  </a:lnTo>
                  <a:lnTo>
                    <a:pt x="241" y="110782"/>
                  </a:lnTo>
                  <a:lnTo>
                    <a:pt x="723" y="115214"/>
                  </a:lnTo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758862" y="603750"/>
              <a:ext cx="200025" cy="106680"/>
            </a:xfrm>
            <a:custGeom>
              <a:avLst/>
              <a:gdLst/>
              <a:ahLst/>
              <a:cxnLst/>
              <a:rect l="l" t="t" r="r" b="b"/>
              <a:pathLst>
                <a:path w="200025" h="106679">
                  <a:moveTo>
                    <a:pt x="59969" y="106400"/>
                  </a:moveTo>
                  <a:lnTo>
                    <a:pt x="55653" y="73809"/>
                  </a:lnTo>
                  <a:lnTo>
                    <a:pt x="43462" y="44456"/>
                  </a:lnTo>
                  <a:lnTo>
                    <a:pt x="24532" y="19475"/>
                  </a:lnTo>
                  <a:lnTo>
                    <a:pt x="0" y="0"/>
                  </a:lnTo>
                  <a:lnTo>
                    <a:pt x="199402" y="0"/>
                  </a:lnTo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578380" y="643556"/>
              <a:ext cx="76835" cy="21590"/>
            </a:xfrm>
            <a:custGeom>
              <a:avLst/>
              <a:gdLst/>
              <a:ahLst/>
              <a:cxnLst/>
              <a:rect l="l" t="t" r="r" b="b"/>
              <a:pathLst>
                <a:path w="76834" h="21590">
                  <a:moveTo>
                    <a:pt x="76492" y="0"/>
                  </a:moveTo>
                  <a:lnTo>
                    <a:pt x="57884" y="2979"/>
                  </a:lnTo>
                  <a:lnTo>
                    <a:pt x="38860" y="7412"/>
                  </a:lnTo>
                  <a:lnTo>
                    <a:pt x="19529" y="13457"/>
                  </a:lnTo>
                  <a:lnTo>
                    <a:pt x="0" y="21272"/>
                  </a:lnTo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722846" y="642943"/>
              <a:ext cx="87630" cy="22225"/>
            </a:xfrm>
            <a:custGeom>
              <a:avLst/>
              <a:gdLst/>
              <a:ahLst/>
              <a:cxnLst/>
              <a:rect l="l" t="t" r="r" b="b"/>
              <a:pathLst>
                <a:path w="87629" h="22225">
                  <a:moveTo>
                    <a:pt x="87452" y="21882"/>
                  </a:moveTo>
                  <a:lnTo>
                    <a:pt x="66140" y="12239"/>
                  </a:lnTo>
                  <a:lnTo>
                    <a:pt x="49926" y="6745"/>
                  </a:lnTo>
                  <a:lnTo>
                    <a:pt x="30612" y="3349"/>
                  </a:lnTo>
                  <a:lnTo>
                    <a:pt x="0" y="0"/>
                  </a:lnTo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690156" y="648465"/>
              <a:ext cx="0" cy="121285"/>
            </a:xfrm>
            <a:custGeom>
              <a:avLst/>
              <a:gdLst/>
              <a:ahLst/>
              <a:cxnLst/>
              <a:rect l="l" t="t" r="r" b="b"/>
              <a:pathLst>
                <a:path h="121284">
                  <a:moveTo>
                    <a:pt x="0" y="120992"/>
                  </a:moveTo>
                  <a:lnTo>
                    <a:pt x="0" y="0"/>
                  </a:lnTo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690156" y="789862"/>
              <a:ext cx="0" cy="45085"/>
            </a:xfrm>
            <a:custGeom>
              <a:avLst/>
              <a:gdLst/>
              <a:ahLst/>
              <a:cxnLst/>
              <a:rect l="l" t="t" r="r" b="b"/>
              <a:pathLst>
                <a:path h="45084">
                  <a:moveTo>
                    <a:pt x="0" y="44640"/>
                  </a:moveTo>
                  <a:lnTo>
                    <a:pt x="0" y="0"/>
                  </a:lnTo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570127" y="710150"/>
              <a:ext cx="248920" cy="0"/>
            </a:xfrm>
            <a:custGeom>
              <a:avLst/>
              <a:gdLst/>
              <a:ahLst/>
              <a:cxnLst/>
              <a:rect l="l" t="t" r="r" b="b"/>
              <a:pathLst>
                <a:path w="248920">
                  <a:moveTo>
                    <a:pt x="0" y="0"/>
                  </a:moveTo>
                  <a:lnTo>
                    <a:pt x="248856" y="0"/>
                  </a:lnTo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751277" y="616018"/>
              <a:ext cx="17145" cy="144145"/>
            </a:xfrm>
            <a:custGeom>
              <a:avLst/>
              <a:gdLst/>
              <a:ahLst/>
              <a:cxnLst/>
              <a:rect l="l" t="t" r="r" b="b"/>
              <a:pathLst>
                <a:path w="17145" h="144145">
                  <a:moveTo>
                    <a:pt x="11582" y="143624"/>
                  </a:moveTo>
                  <a:lnTo>
                    <a:pt x="15991" y="112535"/>
                  </a:lnTo>
                  <a:lnTo>
                    <a:pt x="16659" y="77536"/>
                  </a:lnTo>
                  <a:lnTo>
                    <a:pt x="11893" y="39675"/>
                  </a:lnTo>
                  <a:lnTo>
                    <a:pt x="0" y="0"/>
                  </a:lnTo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741762" y="782538"/>
              <a:ext cx="15875" cy="41910"/>
            </a:xfrm>
            <a:custGeom>
              <a:avLst/>
              <a:gdLst/>
              <a:ahLst/>
              <a:cxnLst/>
              <a:rect l="l" t="t" r="r" b="b"/>
              <a:pathLst>
                <a:path w="15875" h="41909">
                  <a:moveTo>
                    <a:pt x="0" y="41503"/>
                  </a:moveTo>
                  <a:lnTo>
                    <a:pt x="4901" y="31996"/>
                  </a:lnTo>
                  <a:lnTo>
                    <a:pt x="8159" y="24504"/>
                  </a:lnTo>
                  <a:lnTo>
                    <a:pt x="11237" y="15136"/>
                  </a:lnTo>
                  <a:lnTo>
                    <a:pt x="15595" y="0"/>
                  </a:lnTo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615886" y="618101"/>
              <a:ext cx="17145" cy="141605"/>
            </a:xfrm>
            <a:custGeom>
              <a:avLst/>
              <a:gdLst/>
              <a:ahLst/>
              <a:cxnLst/>
              <a:rect l="l" t="t" r="r" b="b"/>
              <a:pathLst>
                <a:path w="17145" h="141604">
                  <a:moveTo>
                    <a:pt x="4978" y="141541"/>
                  </a:moveTo>
                  <a:lnTo>
                    <a:pt x="619" y="111071"/>
                  </a:lnTo>
                  <a:lnTo>
                    <a:pt x="0" y="76676"/>
                  </a:lnTo>
                  <a:lnTo>
                    <a:pt x="4799" y="39328"/>
                  </a:lnTo>
                  <a:lnTo>
                    <a:pt x="16700" y="0"/>
                  </a:lnTo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626465" y="782547"/>
              <a:ext cx="15875" cy="40640"/>
            </a:xfrm>
            <a:custGeom>
              <a:avLst/>
              <a:gdLst/>
              <a:ahLst/>
              <a:cxnLst/>
              <a:rect l="l" t="t" r="r" b="b"/>
              <a:pathLst>
                <a:path w="15875" h="40640">
                  <a:moveTo>
                    <a:pt x="15582" y="40322"/>
                  </a:moveTo>
                  <a:lnTo>
                    <a:pt x="10688" y="31127"/>
                  </a:lnTo>
                  <a:lnTo>
                    <a:pt x="7434" y="23861"/>
                  </a:lnTo>
                  <a:lnTo>
                    <a:pt x="4358" y="14746"/>
                  </a:lnTo>
                  <a:lnTo>
                    <a:pt x="0" y="0"/>
                  </a:lnTo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985085" y="620335"/>
              <a:ext cx="26034" cy="50800"/>
            </a:xfrm>
            <a:custGeom>
              <a:avLst/>
              <a:gdLst/>
              <a:ahLst/>
              <a:cxnLst/>
              <a:rect l="l" t="t" r="r" b="b"/>
              <a:pathLst>
                <a:path w="26034" h="50800">
                  <a:moveTo>
                    <a:pt x="25895" y="50444"/>
                  </a:moveTo>
                  <a:lnTo>
                    <a:pt x="0" y="0"/>
                  </a:lnTo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998826" y="603900"/>
              <a:ext cx="99060" cy="0"/>
            </a:xfrm>
            <a:custGeom>
              <a:avLst/>
              <a:gdLst/>
              <a:ahLst/>
              <a:cxnLst/>
              <a:rect l="l" t="t" r="r" b="b"/>
              <a:pathLst>
                <a:path w="99059">
                  <a:moveTo>
                    <a:pt x="0" y="0"/>
                  </a:moveTo>
                  <a:lnTo>
                    <a:pt x="98767" y="0"/>
                  </a:lnTo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950817" y="544226"/>
              <a:ext cx="19050" cy="37465"/>
            </a:xfrm>
            <a:custGeom>
              <a:avLst/>
              <a:gdLst/>
              <a:ahLst/>
              <a:cxnLst/>
              <a:rect l="l" t="t" r="r" b="b"/>
              <a:pathLst>
                <a:path w="19050" h="37465">
                  <a:moveTo>
                    <a:pt x="0" y="0"/>
                  </a:moveTo>
                  <a:lnTo>
                    <a:pt x="18846" y="37172"/>
                  </a:lnTo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988053" y="557174"/>
              <a:ext cx="18415" cy="24765"/>
            </a:xfrm>
            <a:custGeom>
              <a:avLst/>
              <a:gdLst/>
              <a:ahLst/>
              <a:cxnLst/>
              <a:rect l="l" t="t" r="r" b="b"/>
              <a:pathLst>
                <a:path w="18415" h="24765">
                  <a:moveTo>
                    <a:pt x="18376" y="0"/>
                  </a:moveTo>
                  <a:lnTo>
                    <a:pt x="0" y="24218"/>
                  </a:lnTo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956817" y="579631"/>
              <a:ext cx="42545" cy="42545"/>
            </a:xfrm>
            <a:custGeom>
              <a:avLst/>
              <a:gdLst/>
              <a:ahLst/>
              <a:cxnLst/>
              <a:rect l="l" t="t" r="r" b="b"/>
              <a:pathLst>
                <a:path w="42545" h="42545">
                  <a:moveTo>
                    <a:pt x="35858" y="35858"/>
                  </a:moveTo>
                  <a:lnTo>
                    <a:pt x="28909" y="40473"/>
                  </a:lnTo>
                  <a:lnTo>
                    <a:pt x="21005" y="42011"/>
                  </a:lnTo>
                  <a:lnTo>
                    <a:pt x="13102" y="40473"/>
                  </a:lnTo>
                  <a:lnTo>
                    <a:pt x="6153" y="35858"/>
                  </a:lnTo>
                  <a:lnTo>
                    <a:pt x="1538" y="28909"/>
                  </a:lnTo>
                  <a:lnTo>
                    <a:pt x="0" y="21005"/>
                  </a:lnTo>
                  <a:lnTo>
                    <a:pt x="1538" y="13102"/>
                  </a:lnTo>
                  <a:lnTo>
                    <a:pt x="6153" y="6153"/>
                  </a:lnTo>
                  <a:lnTo>
                    <a:pt x="13102" y="1538"/>
                  </a:lnTo>
                  <a:lnTo>
                    <a:pt x="21005" y="0"/>
                  </a:lnTo>
                  <a:lnTo>
                    <a:pt x="28909" y="1538"/>
                  </a:lnTo>
                  <a:lnTo>
                    <a:pt x="35858" y="6153"/>
                  </a:lnTo>
                  <a:lnTo>
                    <a:pt x="40473" y="13102"/>
                  </a:lnTo>
                  <a:lnTo>
                    <a:pt x="42011" y="21005"/>
                  </a:lnTo>
                  <a:lnTo>
                    <a:pt x="40473" y="28909"/>
                  </a:lnTo>
                  <a:lnTo>
                    <a:pt x="35858" y="35858"/>
                  </a:lnTo>
                  <a:close/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097000" y="589776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5410" y="24993"/>
                  </a:moveTo>
                  <a:lnTo>
                    <a:pt x="0" y="19583"/>
                  </a:lnTo>
                  <a:lnTo>
                    <a:pt x="0" y="10820"/>
                  </a:lnTo>
                  <a:lnTo>
                    <a:pt x="5410" y="5410"/>
                  </a:lnTo>
                  <a:lnTo>
                    <a:pt x="10820" y="0"/>
                  </a:lnTo>
                  <a:lnTo>
                    <a:pt x="19583" y="0"/>
                  </a:lnTo>
                  <a:lnTo>
                    <a:pt x="24993" y="5410"/>
                  </a:lnTo>
                  <a:lnTo>
                    <a:pt x="30403" y="10820"/>
                  </a:lnTo>
                  <a:lnTo>
                    <a:pt x="30403" y="19583"/>
                  </a:lnTo>
                  <a:lnTo>
                    <a:pt x="24993" y="24993"/>
                  </a:lnTo>
                  <a:lnTo>
                    <a:pt x="19583" y="30403"/>
                  </a:lnTo>
                  <a:lnTo>
                    <a:pt x="10820" y="30403"/>
                  </a:lnTo>
                  <a:lnTo>
                    <a:pt x="5410" y="24993"/>
                  </a:lnTo>
                  <a:close/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930255" y="51544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8432" y="27520"/>
                  </a:moveTo>
                  <a:lnTo>
                    <a:pt x="1955" y="23456"/>
                  </a:lnTo>
                  <a:lnTo>
                    <a:pt x="0" y="14909"/>
                  </a:lnTo>
                  <a:lnTo>
                    <a:pt x="4051" y="8432"/>
                  </a:lnTo>
                  <a:lnTo>
                    <a:pt x="8127" y="1955"/>
                  </a:lnTo>
                  <a:lnTo>
                    <a:pt x="16662" y="0"/>
                  </a:lnTo>
                  <a:lnTo>
                    <a:pt x="23139" y="4051"/>
                  </a:lnTo>
                  <a:lnTo>
                    <a:pt x="29629" y="8115"/>
                  </a:lnTo>
                  <a:lnTo>
                    <a:pt x="31584" y="16662"/>
                  </a:lnTo>
                  <a:lnTo>
                    <a:pt x="27520" y="23139"/>
                  </a:lnTo>
                  <a:lnTo>
                    <a:pt x="23469" y="29629"/>
                  </a:lnTo>
                  <a:lnTo>
                    <a:pt x="14922" y="31584"/>
                  </a:lnTo>
                  <a:lnTo>
                    <a:pt x="8432" y="27520"/>
                  </a:lnTo>
                  <a:close/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839810" y="518944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5">
                  <a:moveTo>
                    <a:pt x="6565" y="21412"/>
                  </a:moveTo>
                  <a:lnTo>
                    <a:pt x="1536" y="18249"/>
                  </a:lnTo>
                  <a:lnTo>
                    <a:pt x="0" y="11607"/>
                  </a:lnTo>
                  <a:lnTo>
                    <a:pt x="3162" y="6565"/>
                  </a:lnTo>
                  <a:lnTo>
                    <a:pt x="6311" y="1536"/>
                  </a:lnTo>
                  <a:lnTo>
                    <a:pt x="12966" y="0"/>
                  </a:lnTo>
                  <a:lnTo>
                    <a:pt x="18008" y="3162"/>
                  </a:lnTo>
                  <a:lnTo>
                    <a:pt x="23050" y="6324"/>
                  </a:lnTo>
                  <a:lnTo>
                    <a:pt x="24574" y="12966"/>
                  </a:lnTo>
                  <a:lnTo>
                    <a:pt x="21412" y="18008"/>
                  </a:lnTo>
                  <a:lnTo>
                    <a:pt x="18249" y="23050"/>
                  </a:lnTo>
                  <a:lnTo>
                    <a:pt x="11595" y="24574"/>
                  </a:lnTo>
                  <a:lnTo>
                    <a:pt x="6565" y="21412"/>
                  </a:lnTo>
                  <a:close/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004203" y="667646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40">
                  <a:moveTo>
                    <a:pt x="27762" y="13792"/>
                  </a:moveTo>
                  <a:lnTo>
                    <a:pt x="27698" y="6146"/>
                  </a:lnTo>
                  <a:lnTo>
                    <a:pt x="21450" y="0"/>
                  </a:lnTo>
                  <a:lnTo>
                    <a:pt x="13792" y="50"/>
                  </a:lnTo>
                  <a:lnTo>
                    <a:pt x="6159" y="114"/>
                  </a:lnTo>
                  <a:lnTo>
                    <a:pt x="0" y="6375"/>
                  </a:lnTo>
                  <a:lnTo>
                    <a:pt x="63" y="14020"/>
                  </a:lnTo>
                  <a:lnTo>
                    <a:pt x="127" y="21666"/>
                  </a:lnTo>
                  <a:lnTo>
                    <a:pt x="6375" y="27813"/>
                  </a:lnTo>
                  <a:lnTo>
                    <a:pt x="14020" y="27749"/>
                  </a:lnTo>
                  <a:lnTo>
                    <a:pt x="21678" y="27686"/>
                  </a:lnTo>
                  <a:lnTo>
                    <a:pt x="27825" y="21437"/>
                  </a:lnTo>
                  <a:lnTo>
                    <a:pt x="27762" y="13792"/>
                  </a:lnTo>
                  <a:close/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000755" y="535379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4495" y="20802"/>
                  </a:moveTo>
                  <a:lnTo>
                    <a:pt x="0" y="16306"/>
                  </a:lnTo>
                  <a:lnTo>
                    <a:pt x="0" y="9004"/>
                  </a:lnTo>
                  <a:lnTo>
                    <a:pt x="4495" y="4495"/>
                  </a:lnTo>
                  <a:lnTo>
                    <a:pt x="8991" y="0"/>
                  </a:lnTo>
                  <a:lnTo>
                    <a:pt x="16306" y="0"/>
                  </a:lnTo>
                  <a:lnTo>
                    <a:pt x="20802" y="4495"/>
                  </a:lnTo>
                  <a:lnTo>
                    <a:pt x="25311" y="9004"/>
                  </a:lnTo>
                  <a:lnTo>
                    <a:pt x="25311" y="16306"/>
                  </a:lnTo>
                  <a:lnTo>
                    <a:pt x="20802" y="20802"/>
                  </a:lnTo>
                  <a:lnTo>
                    <a:pt x="16306" y="25298"/>
                  </a:lnTo>
                  <a:lnTo>
                    <a:pt x="8991" y="25298"/>
                  </a:lnTo>
                  <a:lnTo>
                    <a:pt x="4495" y="20802"/>
                  </a:lnTo>
                  <a:close/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864441" y="531234"/>
              <a:ext cx="67945" cy="0"/>
            </a:xfrm>
            <a:custGeom>
              <a:avLst/>
              <a:gdLst/>
              <a:ahLst/>
              <a:cxnLst/>
              <a:rect l="l" t="t" r="r" b="b"/>
              <a:pathLst>
                <a:path w="67945">
                  <a:moveTo>
                    <a:pt x="67462" y="0"/>
                  </a:moveTo>
                  <a:lnTo>
                    <a:pt x="0" y="0"/>
                  </a:lnTo>
                </a:path>
              </a:pathLst>
            </a:custGeom>
            <a:ln w="6159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987313" y="722814"/>
              <a:ext cx="61594" cy="157480"/>
            </a:xfrm>
            <a:custGeom>
              <a:avLst/>
              <a:gdLst/>
              <a:ahLst/>
              <a:cxnLst/>
              <a:rect l="l" t="t" r="r" b="b"/>
              <a:pathLst>
                <a:path w="61595" h="157480">
                  <a:moveTo>
                    <a:pt x="41427" y="142570"/>
                  </a:moveTo>
                  <a:lnTo>
                    <a:pt x="53174" y="144741"/>
                  </a:lnTo>
                  <a:lnTo>
                    <a:pt x="61556" y="150393"/>
                  </a:lnTo>
                  <a:lnTo>
                    <a:pt x="61556" y="157010"/>
                  </a:lnTo>
                  <a:lnTo>
                    <a:pt x="0" y="157010"/>
                  </a:lnTo>
                  <a:lnTo>
                    <a:pt x="2418" y="151022"/>
                  </a:lnTo>
                  <a:lnTo>
                    <a:pt x="9015" y="146134"/>
                  </a:lnTo>
                  <a:lnTo>
                    <a:pt x="18800" y="142838"/>
                  </a:lnTo>
                  <a:lnTo>
                    <a:pt x="30784" y="141630"/>
                  </a:lnTo>
                  <a:lnTo>
                    <a:pt x="30784" y="27914"/>
                  </a:lnTo>
                  <a:lnTo>
                    <a:pt x="38493" y="27914"/>
                  </a:lnTo>
                  <a:lnTo>
                    <a:pt x="44742" y="21666"/>
                  </a:lnTo>
                  <a:lnTo>
                    <a:pt x="44742" y="13957"/>
                  </a:lnTo>
                  <a:lnTo>
                    <a:pt x="44742" y="6248"/>
                  </a:lnTo>
                  <a:lnTo>
                    <a:pt x="38493" y="0"/>
                  </a:lnTo>
                  <a:lnTo>
                    <a:pt x="30784" y="0"/>
                  </a:lnTo>
                  <a:lnTo>
                    <a:pt x="23075" y="0"/>
                  </a:lnTo>
                  <a:lnTo>
                    <a:pt x="16827" y="6248"/>
                  </a:lnTo>
                  <a:lnTo>
                    <a:pt x="16827" y="13957"/>
                  </a:lnTo>
                  <a:lnTo>
                    <a:pt x="16827" y="17818"/>
                  </a:lnTo>
                  <a:lnTo>
                    <a:pt x="18389" y="21297"/>
                  </a:lnTo>
                  <a:lnTo>
                    <a:pt x="20916" y="23825"/>
                  </a:lnTo>
                </a:path>
              </a:pathLst>
            </a:custGeom>
            <a:ln w="6159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771884" y="722814"/>
              <a:ext cx="61594" cy="157480"/>
            </a:xfrm>
            <a:custGeom>
              <a:avLst/>
              <a:gdLst/>
              <a:ahLst/>
              <a:cxnLst/>
              <a:rect l="l" t="t" r="r" b="b"/>
              <a:pathLst>
                <a:path w="61595" h="157480">
                  <a:moveTo>
                    <a:pt x="41427" y="142570"/>
                  </a:moveTo>
                  <a:lnTo>
                    <a:pt x="53187" y="144741"/>
                  </a:lnTo>
                  <a:lnTo>
                    <a:pt x="61556" y="150393"/>
                  </a:lnTo>
                  <a:lnTo>
                    <a:pt x="61556" y="157010"/>
                  </a:lnTo>
                  <a:lnTo>
                    <a:pt x="0" y="157010"/>
                  </a:lnTo>
                  <a:lnTo>
                    <a:pt x="2418" y="151022"/>
                  </a:lnTo>
                  <a:lnTo>
                    <a:pt x="9015" y="146134"/>
                  </a:lnTo>
                  <a:lnTo>
                    <a:pt x="18800" y="142838"/>
                  </a:lnTo>
                  <a:lnTo>
                    <a:pt x="30784" y="141630"/>
                  </a:lnTo>
                  <a:lnTo>
                    <a:pt x="30784" y="27914"/>
                  </a:lnTo>
                  <a:lnTo>
                    <a:pt x="38493" y="27914"/>
                  </a:lnTo>
                  <a:lnTo>
                    <a:pt x="44742" y="21666"/>
                  </a:lnTo>
                  <a:lnTo>
                    <a:pt x="44742" y="13957"/>
                  </a:lnTo>
                  <a:lnTo>
                    <a:pt x="44742" y="6248"/>
                  </a:lnTo>
                  <a:lnTo>
                    <a:pt x="38493" y="0"/>
                  </a:lnTo>
                  <a:lnTo>
                    <a:pt x="30784" y="0"/>
                  </a:lnTo>
                  <a:lnTo>
                    <a:pt x="23075" y="0"/>
                  </a:lnTo>
                  <a:lnTo>
                    <a:pt x="16827" y="6248"/>
                  </a:lnTo>
                  <a:lnTo>
                    <a:pt x="16827" y="13957"/>
                  </a:lnTo>
                  <a:lnTo>
                    <a:pt x="16827" y="17818"/>
                  </a:lnTo>
                  <a:lnTo>
                    <a:pt x="18389" y="21297"/>
                  </a:lnTo>
                  <a:lnTo>
                    <a:pt x="20916" y="23825"/>
                  </a:lnTo>
                </a:path>
              </a:pathLst>
            </a:custGeom>
            <a:ln w="6159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950556" y="759217"/>
              <a:ext cx="52705" cy="14604"/>
            </a:xfrm>
            <a:custGeom>
              <a:avLst/>
              <a:gdLst/>
              <a:ahLst/>
              <a:cxnLst/>
              <a:rect l="l" t="t" r="r" b="b"/>
              <a:pathLst>
                <a:path w="52704" h="14604">
                  <a:moveTo>
                    <a:pt x="0" y="14185"/>
                  </a:moveTo>
                  <a:lnTo>
                    <a:pt x="14498" y="11665"/>
                  </a:lnTo>
                  <a:lnTo>
                    <a:pt x="28101" y="8426"/>
                  </a:lnTo>
                  <a:lnTo>
                    <a:pt x="40690" y="4520"/>
                  </a:lnTo>
                  <a:lnTo>
                    <a:pt x="52146" y="0"/>
                  </a:lnTo>
                </a:path>
              </a:pathLst>
            </a:custGeom>
            <a:ln w="6159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818050" y="759221"/>
              <a:ext cx="54610" cy="14604"/>
            </a:xfrm>
            <a:custGeom>
              <a:avLst/>
              <a:gdLst/>
              <a:ahLst/>
              <a:cxnLst/>
              <a:rect l="l" t="t" r="r" b="b"/>
              <a:pathLst>
                <a:path w="54609" h="14604">
                  <a:moveTo>
                    <a:pt x="0" y="0"/>
                  </a:moveTo>
                  <a:lnTo>
                    <a:pt x="11937" y="4680"/>
                  </a:lnTo>
                  <a:lnTo>
                    <a:pt x="25087" y="8699"/>
                  </a:lnTo>
                  <a:lnTo>
                    <a:pt x="39320" y="11994"/>
                  </a:lnTo>
                  <a:lnTo>
                    <a:pt x="54508" y="14503"/>
                  </a:lnTo>
                </a:path>
              </a:pathLst>
            </a:custGeom>
            <a:ln w="6159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556456" y="722814"/>
              <a:ext cx="61594" cy="157480"/>
            </a:xfrm>
            <a:custGeom>
              <a:avLst/>
              <a:gdLst/>
              <a:ahLst/>
              <a:cxnLst/>
              <a:rect l="l" t="t" r="r" b="b"/>
              <a:pathLst>
                <a:path w="61595" h="157480">
                  <a:moveTo>
                    <a:pt x="41427" y="142570"/>
                  </a:moveTo>
                  <a:lnTo>
                    <a:pt x="53187" y="144741"/>
                  </a:lnTo>
                  <a:lnTo>
                    <a:pt x="61556" y="150393"/>
                  </a:lnTo>
                  <a:lnTo>
                    <a:pt x="61556" y="157010"/>
                  </a:lnTo>
                  <a:lnTo>
                    <a:pt x="0" y="157010"/>
                  </a:lnTo>
                  <a:lnTo>
                    <a:pt x="2418" y="151022"/>
                  </a:lnTo>
                  <a:lnTo>
                    <a:pt x="9015" y="146134"/>
                  </a:lnTo>
                  <a:lnTo>
                    <a:pt x="18800" y="142838"/>
                  </a:lnTo>
                  <a:lnTo>
                    <a:pt x="30784" y="141630"/>
                  </a:lnTo>
                  <a:lnTo>
                    <a:pt x="30784" y="27914"/>
                  </a:lnTo>
                  <a:lnTo>
                    <a:pt x="38493" y="27914"/>
                  </a:lnTo>
                  <a:lnTo>
                    <a:pt x="44742" y="21666"/>
                  </a:lnTo>
                  <a:lnTo>
                    <a:pt x="44742" y="13957"/>
                  </a:lnTo>
                  <a:lnTo>
                    <a:pt x="44742" y="6248"/>
                  </a:lnTo>
                  <a:lnTo>
                    <a:pt x="38493" y="0"/>
                  </a:lnTo>
                  <a:lnTo>
                    <a:pt x="30784" y="0"/>
                  </a:lnTo>
                  <a:lnTo>
                    <a:pt x="23075" y="0"/>
                  </a:lnTo>
                  <a:lnTo>
                    <a:pt x="16827" y="6248"/>
                  </a:lnTo>
                  <a:lnTo>
                    <a:pt x="16827" y="13957"/>
                  </a:lnTo>
                  <a:lnTo>
                    <a:pt x="16827" y="17818"/>
                  </a:lnTo>
                  <a:lnTo>
                    <a:pt x="18389" y="21297"/>
                  </a:lnTo>
                  <a:lnTo>
                    <a:pt x="20916" y="23825"/>
                  </a:lnTo>
                </a:path>
              </a:pathLst>
            </a:custGeom>
            <a:ln w="6159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602633" y="759221"/>
              <a:ext cx="184785" cy="17145"/>
            </a:xfrm>
            <a:custGeom>
              <a:avLst/>
              <a:gdLst/>
              <a:ahLst/>
              <a:cxnLst/>
              <a:rect l="l" t="t" r="r" b="b"/>
              <a:pathLst>
                <a:path w="184784" h="17145">
                  <a:moveTo>
                    <a:pt x="0" y="0"/>
                  </a:moveTo>
                  <a:lnTo>
                    <a:pt x="19346" y="7078"/>
                  </a:lnTo>
                  <a:lnTo>
                    <a:pt x="41530" y="12423"/>
                  </a:lnTo>
                  <a:lnTo>
                    <a:pt x="66031" y="15801"/>
                  </a:lnTo>
                  <a:lnTo>
                    <a:pt x="92329" y="16979"/>
                  </a:lnTo>
                  <a:lnTo>
                    <a:pt x="118619" y="15801"/>
                  </a:lnTo>
                  <a:lnTo>
                    <a:pt x="143116" y="12423"/>
                  </a:lnTo>
                  <a:lnTo>
                    <a:pt x="165298" y="7078"/>
                  </a:lnTo>
                  <a:lnTo>
                    <a:pt x="184645" y="0"/>
                  </a:lnTo>
                </a:path>
              </a:pathLst>
            </a:custGeom>
            <a:ln w="6159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602633" y="759221"/>
              <a:ext cx="184785" cy="17145"/>
            </a:xfrm>
            <a:custGeom>
              <a:avLst/>
              <a:gdLst/>
              <a:ahLst/>
              <a:cxnLst/>
              <a:rect l="l" t="t" r="r" b="b"/>
              <a:pathLst>
                <a:path w="184784" h="17145">
                  <a:moveTo>
                    <a:pt x="0" y="0"/>
                  </a:moveTo>
                  <a:lnTo>
                    <a:pt x="19346" y="7078"/>
                  </a:lnTo>
                  <a:lnTo>
                    <a:pt x="41530" y="12423"/>
                  </a:lnTo>
                  <a:lnTo>
                    <a:pt x="66031" y="15801"/>
                  </a:lnTo>
                  <a:lnTo>
                    <a:pt x="92329" y="16979"/>
                  </a:lnTo>
                  <a:lnTo>
                    <a:pt x="118619" y="15801"/>
                  </a:lnTo>
                  <a:lnTo>
                    <a:pt x="143116" y="12423"/>
                  </a:lnTo>
                  <a:lnTo>
                    <a:pt x="165298" y="7078"/>
                  </a:lnTo>
                  <a:lnTo>
                    <a:pt x="184645" y="0"/>
                  </a:lnTo>
                </a:path>
              </a:pathLst>
            </a:custGeom>
            <a:ln w="61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602633" y="759221"/>
              <a:ext cx="184785" cy="17145"/>
            </a:xfrm>
            <a:custGeom>
              <a:avLst/>
              <a:gdLst/>
              <a:ahLst/>
              <a:cxnLst/>
              <a:rect l="l" t="t" r="r" b="b"/>
              <a:pathLst>
                <a:path w="184784" h="17145">
                  <a:moveTo>
                    <a:pt x="0" y="0"/>
                  </a:moveTo>
                  <a:lnTo>
                    <a:pt x="19346" y="7078"/>
                  </a:lnTo>
                  <a:lnTo>
                    <a:pt x="41530" y="12423"/>
                  </a:lnTo>
                  <a:lnTo>
                    <a:pt x="66031" y="15801"/>
                  </a:lnTo>
                  <a:lnTo>
                    <a:pt x="92329" y="16979"/>
                  </a:lnTo>
                  <a:lnTo>
                    <a:pt x="118619" y="15801"/>
                  </a:lnTo>
                  <a:lnTo>
                    <a:pt x="143116" y="12423"/>
                  </a:lnTo>
                  <a:lnTo>
                    <a:pt x="165298" y="7078"/>
                  </a:lnTo>
                  <a:lnTo>
                    <a:pt x="184645" y="0"/>
                  </a:lnTo>
                </a:path>
              </a:pathLst>
            </a:custGeom>
            <a:ln w="6159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428481" y="208692"/>
              <a:ext cx="899794" cy="1007110"/>
            </a:xfrm>
            <a:custGeom>
              <a:avLst/>
              <a:gdLst/>
              <a:ahLst/>
              <a:cxnLst/>
              <a:rect l="l" t="t" r="r" b="b"/>
              <a:pathLst>
                <a:path w="899795" h="1007110">
                  <a:moveTo>
                    <a:pt x="449757" y="0"/>
                  </a:moveTo>
                  <a:lnTo>
                    <a:pt x="0" y="251675"/>
                  </a:lnTo>
                  <a:lnTo>
                    <a:pt x="0" y="755040"/>
                  </a:lnTo>
                  <a:lnTo>
                    <a:pt x="449757" y="1006716"/>
                  </a:lnTo>
                  <a:lnTo>
                    <a:pt x="899502" y="755040"/>
                  </a:lnTo>
                  <a:lnTo>
                    <a:pt x="899502" y="251675"/>
                  </a:lnTo>
                  <a:lnTo>
                    <a:pt x="449757" y="0"/>
                  </a:lnTo>
                  <a:close/>
                </a:path>
              </a:pathLst>
            </a:custGeom>
            <a:solidFill>
              <a:srgbClr val="F898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597089" y="493506"/>
              <a:ext cx="546100" cy="455930"/>
            </a:xfrm>
            <a:custGeom>
              <a:avLst/>
              <a:gdLst/>
              <a:ahLst/>
              <a:cxnLst/>
              <a:rect l="l" t="t" r="r" b="b"/>
              <a:pathLst>
                <a:path w="546100" h="455930">
                  <a:moveTo>
                    <a:pt x="466191" y="0"/>
                  </a:moveTo>
                  <a:lnTo>
                    <a:pt x="155575" y="300990"/>
                  </a:lnTo>
                  <a:lnTo>
                    <a:pt x="79717" y="227457"/>
                  </a:lnTo>
                  <a:lnTo>
                    <a:pt x="0" y="304787"/>
                  </a:lnTo>
                  <a:lnTo>
                    <a:pt x="155575" y="455587"/>
                  </a:lnTo>
                  <a:lnTo>
                    <a:pt x="545909" y="77279"/>
                  </a:lnTo>
                  <a:lnTo>
                    <a:pt x="4661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7124" y="5503862"/>
            <a:ext cx="10049510" cy="2273300"/>
            <a:chOff x="7124" y="5503862"/>
            <a:chExt cx="10049510" cy="2273300"/>
          </a:xfrm>
        </p:grpSpPr>
        <p:pic>
          <p:nvPicPr>
            <p:cNvPr id="71" name="object 7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24" y="5503862"/>
              <a:ext cx="10044138" cy="2268537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9106585" y="6779205"/>
              <a:ext cx="636270" cy="734695"/>
            </a:xfrm>
            <a:custGeom>
              <a:avLst/>
              <a:gdLst/>
              <a:ahLst/>
              <a:cxnLst/>
              <a:rect l="l" t="t" r="r" b="b"/>
              <a:pathLst>
                <a:path w="636270" h="734695">
                  <a:moveTo>
                    <a:pt x="0" y="183553"/>
                  </a:moveTo>
                  <a:lnTo>
                    <a:pt x="0" y="550633"/>
                  </a:lnTo>
                  <a:lnTo>
                    <a:pt x="317893" y="734174"/>
                  </a:lnTo>
                  <a:lnTo>
                    <a:pt x="635825" y="550633"/>
                  </a:lnTo>
                  <a:lnTo>
                    <a:pt x="635825" y="183553"/>
                  </a:lnTo>
                  <a:lnTo>
                    <a:pt x="317893" y="0"/>
                  </a:lnTo>
                  <a:lnTo>
                    <a:pt x="0" y="183553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93554" y="6879653"/>
              <a:ext cx="461873" cy="533285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9193563" y="6879641"/>
              <a:ext cx="462280" cy="533400"/>
            </a:xfrm>
            <a:custGeom>
              <a:avLst/>
              <a:gdLst/>
              <a:ahLst/>
              <a:cxnLst/>
              <a:rect l="l" t="t" r="r" b="b"/>
              <a:pathLst>
                <a:path w="462279" h="533400">
                  <a:moveTo>
                    <a:pt x="0" y="133324"/>
                  </a:moveTo>
                  <a:lnTo>
                    <a:pt x="0" y="399973"/>
                  </a:lnTo>
                  <a:lnTo>
                    <a:pt x="230924" y="533298"/>
                  </a:lnTo>
                  <a:lnTo>
                    <a:pt x="461860" y="399973"/>
                  </a:lnTo>
                  <a:lnTo>
                    <a:pt x="461860" y="133324"/>
                  </a:lnTo>
                  <a:lnTo>
                    <a:pt x="230924" y="0"/>
                  </a:lnTo>
                  <a:lnTo>
                    <a:pt x="0" y="133324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40645" y="7495688"/>
              <a:ext cx="10629" cy="276710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0040643" y="7495691"/>
              <a:ext cx="10795" cy="276860"/>
            </a:xfrm>
            <a:custGeom>
              <a:avLst/>
              <a:gdLst/>
              <a:ahLst/>
              <a:cxnLst/>
              <a:rect l="l" t="t" r="r" b="b"/>
              <a:pathLst>
                <a:path w="10795" h="276859">
                  <a:moveTo>
                    <a:pt x="0" y="6138"/>
                  </a:moveTo>
                  <a:lnTo>
                    <a:pt x="0" y="276708"/>
                  </a:lnTo>
                </a:path>
                <a:path w="10795" h="276859">
                  <a:moveTo>
                    <a:pt x="10632" y="0"/>
                  </a:moveTo>
                  <a:lnTo>
                    <a:pt x="0" y="6138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33723" y="6472237"/>
              <a:ext cx="290525" cy="335457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9533733" y="6472233"/>
              <a:ext cx="290830" cy="335915"/>
            </a:xfrm>
            <a:custGeom>
              <a:avLst/>
              <a:gdLst/>
              <a:ahLst/>
              <a:cxnLst/>
              <a:rect l="l" t="t" r="r" b="b"/>
              <a:pathLst>
                <a:path w="290829" h="335915">
                  <a:moveTo>
                    <a:pt x="0" y="83870"/>
                  </a:moveTo>
                  <a:lnTo>
                    <a:pt x="0" y="251586"/>
                  </a:lnTo>
                  <a:lnTo>
                    <a:pt x="145262" y="335457"/>
                  </a:lnTo>
                  <a:lnTo>
                    <a:pt x="290512" y="251586"/>
                  </a:lnTo>
                  <a:lnTo>
                    <a:pt x="290512" y="83870"/>
                  </a:lnTo>
                  <a:lnTo>
                    <a:pt x="145262" y="0"/>
                  </a:lnTo>
                  <a:lnTo>
                    <a:pt x="0" y="83870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73501" y="6518160"/>
              <a:ext cx="210985" cy="24361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68744" y="6513401"/>
              <a:ext cx="220484" cy="253123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9742404" y="7154464"/>
              <a:ext cx="309245" cy="618490"/>
            </a:xfrm>
            <a:custGeom>
              <a:avLst/>
              <a:gdLst/>
              <a:ahLst/>
              <a:cxnLst/>
              <a:rect l="l" t="t" r="r" b="b"/>
              <a:pathLst>
                <a:path w="309245" h="618490">
                  <a:moveTo>
                    <a:pt x="308871" y="0"/>
                  </a:moveTo>
                  <a:lnTo>
                    <a:pt x="0" y="178320"/>
                  </a:lnTo>
                  <a:lnTo>
                    <a:pt x="0" y="617934"/>
                  </a:lnTo>
                  <a:lnTo>
                    <a:pt x="308871" y="617934"/>
                  </a:lnTo>
                  <a:lnTo>
                    <a:pt x="308871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42411" y="7215440"/>
              <a:ext cx="236804" cy="36134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42411" y="7690667"/>
              <a:ext cx="308864" cy="81732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42411" y="7154467"/>
              <a:ext cx="308864" cy="617932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9742404" y="7154465"/>
              <a:ext cx="309245" cy="618490"/>
            </a:xfrm>
            <a:custGeom>
              <a:avLst/>
              <a:gdLst/>
              <a:ahLst/>
              <a:cxnLst/>
              <a:rect l="l" t="t" r="r" b="b"/>
              <a:pathLst>
                <a:path w="309245" h="618490">
                  <a:moveTo>
                    <a:pt x="0" y="178325"/>
                  </a:moveTo>
                  <a:lnTo>
                    <a:pt x="0" y="617934"/>
                  </a:lnTo>
                </a:path>
                <a:path w="309245" h="618490">
                  <a:moveTo>
                    <a:pt x="308869" y="0"/>
                  </a:moveTo>
                  <a:lnTo>
                    <a:pt x="0" y="178325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51200" y="7038628"/>
              <a:ext cx="674221" cy="22978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90" name="object 90"/>
          <p:cNvSpPr txBox="1">
            <a:spLocks noGrp="1"/>
          </p:cNvSpPr>
          <p:nvPr>
            <p:ph type="title"/>
          </p:nvPr>
        </p:nvSpPr>
        <p:spPr>
          <a:xfrm>
            <a:off x="558800" y="1133038"/>
            <a:ext cx="40824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AWS </a:t>
            </a:r>
            <a:r>
              <a:rPr spc="-140" dirty="0"/>
              <a:t>Certification</a:t>
            </a:r>
            <a:r>
              <a:rPr spc="15" dirty="0"/>
              <a:t> </a:t>
            </a:r>
            <a:r>
              <a:rPr spc="-105" dirty="0"/>
              <a:t>benefits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558800" y="2365702"/>
            <a:ext cx="4180204" cy="826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1000" b="1" spc="25" dirty="0">
                <a:solidFill>
                  <a:srgbClr val="232F3E"/>
                </a:solidFill>
                <a:latin typeface="Trebuchet MS"/>
                <a:cs typeface="Trebuchet MS"/>
              </a:rPr>
              <a:t>Digital</a:t>
            </a:r>
            <a:r>
              <a:rPr sz="1000" b="1" spc="-4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25" dirty="0">
                <a:solidFill>
                  <a:srgbClr val="232F3E"/>
                </a:solidFill>
                <a:latin typeface="Trebuchet MS"/>
                <a:cs typeface="Trebuchet MS"/>
              </a:rPr>
              <a:t>badges</a:t>
            </a:r>
            <a:endParaRPr sz="100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600"/>
              </a:spcBef>
            </a:pP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With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digital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badges,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140" dirty="0">
                <a:solidFill>
                  <a:srgbClr val="515A64"/>
                </a:solidFill>
                <a:latin typeface="Century Gothic"/>
                <a:cs typeface="Century Gothic"/>
              </a:rPr>
              <a:t>can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showcase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achievement 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on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social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media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email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signatures—and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gain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immediate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access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exclusive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AWS-sponsored certification</a:t>
            </a:r>
            <a:r>
              <a:rPr sz="1000" spc="6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events.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558800" y="3331283"/>
            <a:ext cx="4046854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There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are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 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number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reasons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share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achievement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with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digital  </a:t>
            </a:r>
            <a:r>
              <a:rPr sz="1000" spc="-120" dirty="0">
                <a:solidFill>
                  <a:srgbClr val="515A64"/>
                </a:solidFill>
                <a:latin typeface="Century Gothic"/>
                <a:cs typeface="Century Gothic"/>
              </a:rPr>
              <a:t>badge.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140" dirty="0">
                <a:solidFill>
                  <a:srgbClr val="515A64"/>
                </a:solidFill>
                <a:latin typeface="Century Gothic"/>
                <a:cs typeface="Century Gothic"/>
              </a:rPr>
              <a:t>can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celebrate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with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network,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establish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credibility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cloud </a:t>
            </a:r>
            <a:r>
              <a:rPr sz="1000" spc="10" dirty="0">
                <a:solidFill>
                  <a:srgbClr val="515A64"/>
                </a:solidFill>
                <a:latin typeface="Century Gothic"/>
                <a:cs typeface="Century Gothic"/>
              </a:rPr>
              <a:t>skills,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encourage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others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build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validate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their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cloud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10" dirty="0">
                <a:solidFill>
                  <a:srgbClr val="515A64"/>
                </a:solidFill>
                <a:latin typeface="Century Gothic"/>
                <a:cs typeface="Century Gothic"/>
              </a:rPr>
              <a:t>skills.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57148" y="1739973"/>
            <a:ext cx="40925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addition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validating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technical </a:t>
            </a:r>
            <a:r>
              <a:rPr sz="1000" spc="10" dirty="0">
                <a:solidFill>
                  <a:srgbClr val="515A64"/>
                </a:solidFill>
                <a:latin typeface="Century Gothic"/>
                <a:cs typeface="Century Gothic"/>
              </a:rPr>
              <a:t>skills,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earning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an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 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provides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number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professional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personal</a:t>
            </a:r>
            <a:r>
              <a:rPr sz="1000" spc="2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benefits.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194300" y="2365702"/>
            <a:ext cx="34925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25" dirty="0">
                <a:solidFill>
                  <a:srgbClr val="232F3E"/>
                </a:solidFill>
                <a:latin typeface="Trebuchet MS"/>
                <a:cs typeface="Trebuchet MS"/>
              </a:rPr>
              <a:t>Sharing</a:t>
            </a:r>
            <a:r>
              <a:rPr sz="1000" b="1" spc="-4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your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20" dirty="0">
                <a:solidFill>
                  <a:srgbClr val="232F3E"/>
                </a:solidFill>
                <a:latin typeface="Trebuchet MS"/>
                <a:cs typeface="Trebuchet MS"/>
              </a:rPr>
              <a:t>digital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25" dirty="0">
                <a:solidFill>
                  <a:srgbClr val="232F3E"/>
                </a:solidFill>
                <a:latin typeface="Trebuchet MS"/>
                <a:cs typeface="Trebuchet MS"/>
              </a:rPr>
              <a:t>badge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is</a:t>
            </a:r>
            <a:r>
              <a:rPr sz="1000" b="1" spc="-4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232F3E"/>
                </a:solidFill>
                <a:latin typeface="Trebuchet MS"/>
                <a:cs typeface="Trebuchet MS"/>
              </a:rPr>
              <a:t>easy.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15" dirty="0">
                <a:solidFill>
                  <a:srgbClr val="232F3E"/>
                </a:solidFill>
                <a:latin typeface="Trebuchet MS"/>
                <a:cs typeface="Trebuchet MS"/>
              </a:rPr>
              <a:t>Just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20" dirty="0">
                <a:solidFill>
                  <a:srgbClr val="232F3E"/>
                </a:solidFill>
                <a:latin typeface="Trebuchet MS"/>
                <a:cs typeface="Trebuchet MS"/>
              </a:rPr>
              <a:t>follow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32F3E"/>
                </a:solidFill>
                <a:latin typeface="Trebuchet MS"/>
                <a:cs typeface="Trebuchet MS"/>
              </a:rPr>
              <a:t>these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32F3E"/>
                </a:solidFill>
                <a:latin typeface="Trebuchet MS"/>
                <a:cs typeface="Trebuchet MS"/>
              </a:rPr>
              <a:t>steps: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5253609" y="3522418"/>
            <a:ext cx="1722120" cy="10414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00"/>
              </a:spcBef>
            </a:pPr>
            <a:r>
              <a:rPr sz="1000" b="1" spc="5" dirty="0">
                <a:solidFill>
                  <a:srgbClr val="515A64"/>
                </a:solidFill>
                <a:latin typeface="Trebuchet MS"/>
                <a:cs typeface="Trebuchet MS"/>
              </a:rPr>
              <a:t>Earn</a:t>
            </a:r>
            <a:endParaRPr sz="1000">
              <a:latin typeface="Trebuchet MS"/>
              <a:cs typeface="Trebuchet MS"/>
            </a:endParaRPr>
          </a:p>
          <a:p>
            <a:pPr marL="45085" marR="5080" indent="-33020" algn="just">
              <a:lnSpc>
                <a:spcPct val="100000"/>
              </a:lnSpc>
              <a:spcBef>
                <a:spcPts val="400"/>
              </a:spcBef>
            </a:pP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We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automatically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issue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digital  </a:t>
            </a:r>
            <a:r>
              <a:rPr sz="1000" spc="-140" dirty="0">
                <a:solidFill>
                  <a:srgbClr val="515A64"/>
                </a:solidFill>
                <a:latin typeface="Century Gothic"/>
                <a:cs typeface="Century Gothic"/>
              </a:rPr>
              <a:t>badge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when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earn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AWS 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Certification.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Digital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badges</a:t>
            </a:r>
            <a:endParaRPr sz="1000">
              <a:latin typeface="Century Gothic"/>
              <a:cs typeface="Century Gothic"/>
            </a:endParaRPr>
          </a:p>
          <a:p>
            <a:pPr marL="330200" marR="172720" indent="-150495" algn="just">
              <a:lnSpc>
                <a:spcPct val="100000"/>
              </a:lnSpc>
            </a:pP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are active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as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long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as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your 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certification </a:t>
            </a:r>
            <a:r>
              <a:rPr sz="1000" spc="20" dirty="0">
                <a:solidFill>
                  <a:srgbClr val="515A64"/>
                </a:solidFill>
                <a:latin typeface="Century Gothic"/>
                <a:cs typeface="Century Gothic"/>
              </a:rPr>
              <a:t>is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valid.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5207000" y="5694118"/>
            <a:ext cx="1814830" cy="10414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00"/>
              </a:spcBef>
            </a:pPr>
            <a:r>
              <a:rPr sz="1000" b="1" spc="10" dirty="0">
                <a:solidFill>
                  <a:srgbClr val="515A64"/>
                </a:solidFill>
                <a:latin typeface="Trebuchet MS"/>
                <a:cs typeface="Trebuchet MS"/>
              </a:rPr>
              <a:t>Share</a:t>
            </a:r>
            <a:endParaRPr sz="1000">
              <a:latin typeface="Trebuchet MS"/>
              <a:cs typeface="Trebuchet MS"/>
            </a:endParaRPr>
          </a:p>
          <a:p>
            <a:pPr marL="12700" marR="5080" indent="-635" algn="ctr">
              <a:lnSpc>
                <a:spcPct val="100000"/>
              </a:lnSpc>
              <a:spcBef>
                <a:spcPts val="400"/>
              </a:spcBef>
            </a:pP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Use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sharing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features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on 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Credly’s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Acclaim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platform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to post 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on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social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media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newsfeeds  </a:t>
            </a:r>
            <a:r>
              <a:rPr sz="1000" spc="-120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145" dirty="0">
                <a:solidFill>
                  <a:srgbClr val="515A64"/>
                </a:solidFill>
                <a:latin typeface="Century Gothic"/>
                <a:cs typeface="Century Gothic"/>
              </a:rPr>
              <a:t>add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digital </a:t>
            </a:r>
            <a:r>
              <a:rPr sz="1000" spc="-140" dirty="0">
                <a:solidFill>
                  <a:srgbClr val="515A64"/>
                </a:solidFill>
                <a:latin typeface="Century Gothic"/>
                <a:cs typeface="Century Gothic"/>
              </a:rPr>
              <a:t>badge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to  your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professional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profile.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650226" y="3522418"/>
            <a:ext cx="1664970" cy="8890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00"/>
              </a:spcBef>
            </a:pPr>
            <a:r>
              <a:rPr sz="1000" b="1" spc="20" dirty="0">
                <a:solidFill>
                  <a:srgbClr val="515A64"/>
                </a:solidFill>
                <a:latin typeface="Trebuchet MS"/>
                <a:cs typeface="Trebuchet MS"/>
              </a:rPr>
              <a:t>Claim</a:t>
            </a:r>
            <a:endParaRPr sz="1000">
              <a:latin typeface="Trebuchet MS"/>
              <a:cs typeface="Trebuchet MS"/>
            </a:endParaRPr>
          </a:p>
          <a:p>
            <a:pPr marL="12700" marR="5080" indent="-635" algn="ctr">
              <a:lnSpc>
                <a:spcPct val="100000"/>
              </a:lnSpc>
              <a:spcBef>
                <a:spcPts val="400"/>
              </a:spcBef>
            </a:pP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You’ll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get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email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from 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Credly’s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Acclaim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platform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with 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instructions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for</a:t>
            </a:r>
            <a:endParaRPr sz="10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</a:pP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claiming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your</a:t>
            </a:r>
            <a:r>
              <a:rPr sz="100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130" dirty="0">
                <a:solidFill>
                  <a:srgbClr val="515A64"/>
                </a:solidFill>
                <a:latin typeface="Century Gothic"/>
                <a:cs typeface="Century Gothic"/>
              </a:rPr>
              <a:t>badge.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7617809" y="5694016"/>
            <a:ext cx="1729739" cy="10414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00"/>
              </a:spcBef>
            </a:pPr>
            <a:r>
              <a:rPr sz="1000" b="1" spc="20" dirty="0">
                <a:solidFill>
                  <a:srgbClr val="515A64"/>
                </a:solidFill>
                <a:latin typeface="Trebuchet MS"/>
                <a:cs typeface="Trebuchet MS"/>
              </a:rPr>
              <a:t>Maintain</a:t>
            </a:r>
            <a:endParaRPr sz="1000">
              <a:latin typeface="Trebuchet MS"/>
              <a:cs typeface="Trebuchet MS"/>
            </a:endParaRPr>
          </a:p>
          <a:p>
            <a:pPr marL="12700" marR="5080" indent="-635" algn="ctr">
              <a:lnSpc>
                <a:spcPct val="100000"/>
              </a:lnSpc>
              <a:spcBef>
                <a:spcPts val="400"/>
              </a:spcBef>
            </a:pP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Your digital </a:t>
            </a:r>
            <a:r>
              <a:rPr sz="1000" spc="-140" dirty="0">
                <a:solidFill>
                  <a:srgbClr val="515A64"/>
                </a:solidFill>
                <a:latin typeface="Century Gothic"/>
                <a:cs typeface="Century Gothic"/>
              </a:rPr>
              <a:t>badge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verifies 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whether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Certification  </a:t>
            </a:r>
            <a:r>
              <a:rPr sz="1000" spc="20" dirty="0">
                <a:solidFill>
                  <a:srgbClr val="515A64"/>
                </a:solidFill>
                <a:latin typeface="Century Gothic"/>
                <a:cs typeface="Century Gothic"/>
              </a:rPr>
              <a:t>is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active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or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not.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maintain 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active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status,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recertify </a:t>
            </a:r>
            <a:r>
              <a:rPr sz="1000" spc="-10" dirty="0">
                <a:solidFill>
                  <a:srgbClr val="F8991D"/>
                </a:solidFill>
                <a:latin typeface="Century Gothic"/>
                <a:cs typeface="Century Gothic"/>
              </a:rPr>
              <a:t>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every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three</a:t>
            </a:r>
            <a:r>
              <a:rPr sz="100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years.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5726479" y="2736571"/>
            <a:ext cx="777875" cy="775970"/>
            <a:chOff x="5726479" y="2736571"/>
            <a:chExt cx="777875" cy="775970"/>
          </a:xfrm>
        </p:grpSpPr>
        <p:sp>
          <p:nvSpPr>
            <p:cNvPr id="100" name="object 100"/>
            <p:cNvSpPr/>
            <p:nvPr/>
          </p:nvSpPr>
          <p:spPr>
            <a:xfrm>
              <a:off x="5893183" y="2869714"/>
              <a:ext cx="443865" cy="512445"/>
            </a:xfrm>
            <a:custGeom>
              <a:avLst/>
              <a:gdLst/>
              <a:ahLst/>
              <a:cxnLst/>
              <a:rect l="l" t="t" r="r" b="b"/>
              <a:pathLst>
                <a:path w="443864" h="512445">
                  <a:moveTo>
                    <a:pt x="443725" y="350037"/>
                  </a:moveTo>
                  <a:lnTo>
                    <a:pt x="443725" y="128092"/>
                  </a:lnTo>
                  <a:lnTo>
                    <a:pt x="221869" y="0"/>
                  </a:lnTo>
                  <a:lnTo>
                    <a:pt x="0" y="128092"/>
                  </a:lnTo>
                  <a:lnTo>
                    <a:pt x="0" y="384276"/>
                  </a:lnTo>
                  <a:lnTo>
                    <a:pt x="221869" y="512368"/>
                  </a:lnTo>
                  <a:lnTo>
                    <a:pt x="387553" y="422757"/>
                  </a:lnTo>
                </a:path>
              </a:pathLst>
            </a:custGeom>
            <a:ln w="1278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26479" y="3004732"/>
              <a:ext cx="143068" cy="250394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6115042" y="3002311"/>
              <a:ext cx="382905" cy="276225"/>
            </a:xfrm>
            <a:custGeom>
              <a:avLst/>
              <a:gdLst/>
              <a:ahLst/>
              <a:cxnLst/>
              <a:rect l="l" t="t" r="r" b="b"/>
              <a:pathLst>
                <a:path w="382904" h="276225">
                  <a:moveTo>
                    <a:pt x="270383" y="0"/>
                  </a:moveTo>
                  <a:lnTo>
                    <a:pt x="319376" y="25349"/>
                  </a:lnTo>
                  <a:lnTo>
                    <a:pt x="354372" y="53455"/>
                  </a:lnTo>
                  <a:lnTo>
                    <a:pt x="375369" y="83399"/>
                  </a:lnTo>
                  <a:lnTo>
                    <a:pt x="382368" y="114261"/>
                  </a:lnTo>
                  <a:lnTo>
                    <a:pt x="375369" y="145124"/>
                  </a:lnTo>
                  <a:lnTo>
                    <a:pt x="319376" y="203174"/>
                  </a:lnTo>
                  <a:lnTo>
                    <a:pt x="270383" y="228523"/>
                  </a:lnTo>
                  <a:lnTo>
                    <a:pt x="222987" y="245559"/>
                  </a:lnTo>
                  <a:lnTo>
                    <a:pt x="171139" y="258808"/>
                  </a:lnTo>
                  <a:lnTo>
                    <a:pt x="115949" y="268272"/>
                  </a:lnTo>
                  <a:lnTo>
                    <a:pt x="58532" y="273951"/>
                  </a:lnTo>
                  <a:lnTo>
                    <a:pt x="0" y="275844"/>
                  </a:lnTo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382429" y="3000913"/>
              <a:ext cx="80010" cy="41910"/>
            </a:xfrm>
            <a:custGeom>
              <a:avLst/>
              <a:gdLst/>
              <a:ahLst/>
              <a:cxnLst/>
              <a:rect l="l" t="t" r="r" b="b"/>
              <a:pathLst>
                <a:path w="80010" h="41910">
                  <a:moveTo>
                    <a:pt x="0" y="41681"/>
                  </a:moveTo>
                  <a:lnTo>
                    <a:pt x="0" y="0"/>
                  </a:lnTo>
                  <a:lnTo>
                    <a:pt x="79578" y="0"/>
                  </a:lnTo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994304" y="3140349"/>
              <a:ext cx="241935" cy="0"/>
            </a:xfrm>
            <a:custGeom>
              <a:avLst/>
              <a:gdLst/>
              <a:ahLst/>
              <a:cxnLst/>
              <a:rect l="l" t="t" r="r" b="b"/>
              <a:pathLst>
                <a:path w="241935">
                  <a:moveTo>
                    <a:pt x="0" y="0"/>
                  </a:moveTo>
                  <a:lnTo>
                    <a:pt x="241490" y="0"/>
                  </a:lnTo>
                </a:path>
              </a:pathLst>
            </a:custGeom>
            <a:ln w="1278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014426" y="3203308"/>
              <a:ext cx="201295" cy="0"/>
            </a:xfrm>
            <a:custGeom>
              <a:avLst/>
              <a:gdLst/>
              <a:ahLst/>
              <a:cxnLst/>
              <a:rect l="l" t="t" r="r" b="b"/>
              <a:pathLst>
                <a:path w="201295">
                  <a:moveTo>
                    <a:pt x="0" y="0"/>
                  </a:moveTo>
                  <a:lnTo>
                    <a:pt x="201244" y="0"/>
                  </a:lnTo>
                </a:path>
              </a:pathLst>
            </a:custGeom>
            <a:ln w="1278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014427" y="3276443"/>
              <a:ext cx="80010" cy="1905"/>
            </a:xfrm>
            <a:custGeom>
              <a:avLst/>
              <a:gdLst/>
              <a:ahLst/>
              <a:cxnLst/>
              <a:rect l="l" t="t" r="r" b="b"/>
              <a:pathLst>
                <a:path w="80010" h="1904">
                  <a:moveTo>
                    <a:pt x="79717" y="1714"/>
                  </a:moveTo>
                  <a:lnTo>
                    <a:pt x="49182" y="1752"/>
                  </a:lnTo>
                  <a:lnTo>
                    <a:pt x="30700" y="1585"/>
                  </a:lnTo>
                  <a:lnTo>
                    <a:pt x="16797" y="1055"/>
                  </a:lnTo>
                  <a:lnTo>
                    <a:pt x="0" y="0"/>
                  </a:lnTo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33526" y="2969119"/>
              <a:ext cx="169444" cy="89173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6115048" y="2736571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104838"/>
                  </a:moveTo>
                  <a:lnTo>
                    <a:pt x="0" y="0"/>
                  </a:lnTo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115048" y="3407182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4838"/>
                  </a:lnTo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371955" y="3299030"/>
              <a:ext cx="90805" cy="52705"/>
            </a:xfrm>
            <a:custGeom>
              <a:avLst/>
              <a:gdLst/>
              <a:ahLst/>
              <a:cxnLst/>
              <a:rect l="l" t="t" r="r" b="b"/>
              <a:pathLst>
                <a:path w="90804" h="52704">
                  <a:moveTo>
                    <a:pt x="0" y="0"/>
                  </a:moveTo>
                  <a:lnTo>
                    <a:pt x="90779" y="52412"/>
                  </a:lnTo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371962" y="2900353"/>
              <a:ext cx="90805" cy="52705"/>
            </a:xfrm>
            <a:custGeom>
              <a:avLst/>
              <a:gdLst/>
              <a:ahLst/>
              <a:cxnLst/>
              <a:rect l="l" t="t" r="r" b="b"/>
              <a:pathLst>
                <a:path w="90804" h="52705">
                  <a:moveTo>
                    <a:pt x="90779" y="0"/>
                  </a:moveTo>
                  <a:lnTo>
                    <a:pt x="0" y="52412"/>
                  </a:lnTo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767355" y="2900356"/>
              <a:ext cx="90805" cy="52705"/>
            </a:xfrm>
            <a:custGeom>
              <a:avLst/>
              <a:gdLst/>
              <a:ahLst/>
              <a:cxnLst/>
              <a:rect l="l" t="t" r="r" b="b"/>
              <a:pathLst>
                <a:path w="90804" h="52705">
                  <a:moveTo>
                    <a:pt x="90792" y="52412"/>
                  </a:moveTo>
                  <a:lnTo>
                    <a:pt x="0" y="0"/>
                  </a:lnTo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767357" y="3299035"/>
              <a:ext cx="90805" cy="52705"/>
            </a:xfrm>
            <a:custGeom>
              <a:avLst/>
              <a:gdLst/>
              <a:ahLst/>
              <a:cxnLst/>
              <a:rect l="l" t="t" r="r" b="b"/>
              <a:pathLst>
                <a:path w="90804" h="52704">
                  <a:moveTo>
                    <a:pt x="0" y="52412"/>
                  </a:moveTo>
                  <a:lnTo>
                    <a:pt x="90792" y="0"/>
                  </a:lnTo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4" name="object 114"/>
          <p:cNvGrpSpPr/>
          <p:nvPr/>
        </p:nvGrpSpPr>
        <p:grpSpPr>
          <a:xfrm>
            <a:off x="1837028" y="4410468"/>
            <a:ext cx="7070725" cy="2017395"/>
            <a:chOff x="1837028" y="4410468"/>
            <a:chExt cx="7070725" cy="2017395"/>
          </a:xfrm>
        </p:grpSpPr>
        <p:sp>
          <p:nvSpPr>
            <p:cNvPr id="115" name="object 115"/>
            <p:cNvSpPr/>
            <p:nvPr/>
          </p:nvSpPr>
          <p:spPr>
            <a:xfrm>
              <a:off x="5696911" y="5477306"/>
              <a:ext cx="836294" cy="69215"/>
            </a:xfrm>
            <a:custGeom>
              <a:avLst/>
              <a:gdLst/>
              <a:ahLst/>
              <a:cxnLst/>
              <a:rect l="l" t="t" r="r" b="b"/>
              <a:pathLst>
                <a:path w="836295" h="69214">
                  <a:moveTo>
                    <a:pt x="486143" y="0"/>
                  </a:moveTo>
                  <a:lnTo>
                    <a:pt x="486143" y="28270"/>
                  </a:lnTo>
                  <a:lnTo>
                    <a:pt x="350138" y="28270"/>
                  </a:lnTo>
                  <a:lnTo>
                    <a:pt x="350138" y="0"/>
                  </a:lnTo>
                  <a:lnTo>
                    <a:pt x="0" y="0"/>
                  </a:lnTo>
                  <a:lnTo>
                    <a:pt x="0" y="12496"/>
                  </a:lnTo>
                  <a:lnTo>
                    <a:pt x="4437" y="34472"/>
                  </a:lnTo>
                  <a:lnTo>
                    <a:pt x="16538" y="52420"/>
                  </a:lnTo>
                  <a:lnTo>
                    <a:pt x="34482" y="64522"/>
                  </a:lnTo>
                  <a:lnTo>
                    <a:pt x="56451" y="68961"/>
                  </a:lnTo>
                  <a:lnTo>
                    <a:pt x="779818" y="68961"/>
                  </a:lnTo>
                  <a:lnTo>
                    <a:pt x="801792" y="64522"/>
                  </a:lnTo>
                  <a:lnTo>
                    <a:pt x="819735" y="52420"/>
                  </a:lnTo>
                  <a:lnTo>
                    <a:pt x="831833" y="34472"/>
                  </a:lnTo>
                  <a:lnTo>
                    <a:pt x="836269" y="12496"/>
                  </a:lnTo>
                  <a:lnTo>
                    <a:pt x="836269" y="0"/>
                  </a:lnTo>
                  <a:lnTo>
                    <a:pt x="486143" y="0"/>
                  </a:lnTo>
                  <a:close/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824571" y="5066052"/>
              <a:ext cx="581025" cy="354965"/>
            </a:xfrm>
            <a:custGeom>
              <a:avLst/>
              <a:gdLst/>
              <a:ahLst/>
              <a:cxnLst/>
              <a:rect l="l" t="t" r="r" b="b"/>
              <a:pathLst>
                <a:path w="581025" h="354964">
                  <a:moveTo>
                    <a:pt x="290474" y="354520"/>
                  </a:moveTo>
                  <a:lnTo>
                    <a:pt x="0" y="354520"/>
                  </a:lnTo>
                  <a:lnTo>
                    <a:pt x="0" y="0"/>
                  </a:lnTo>
                  <a:lnTo>
                    <a:pt x="182270" y="0"/>
                  </a:lnTo>
                  <a:lnTo>
                    <a:pt x="395236" y="0"/>
                  </a:lnTo>
                  <a:lnTo>
                    <a:pt x="580948" y="0"/>
                  </a:lnTo>
                  <a:lnTo>
                    <a:pt x="580948" y="354520"/>
                  </a:lnTo>
                  <a:lnTo>
                    <a:pt x="402882" y="354520"/>
                  </a:lnTo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765774" y="5009074"/>
              <a:ext cx="699135" cy="424815"/>
            </a:xfrm>
            <a:custGeom>
              <a:avLst/>
              <a:gdLst/>
              <a:ahLst/>
              <a:cxnLst/>
              <a:rect l="l" t="t" r="r" b="b"/>
              <a:pathLst>
                <a:path w="699135" h="424814">
                  <a:moveTo>
                    <a:pt x="0" y="424497"/>
                  </a:moveTo>
                  <a:lnTo>
                    <a:pt x="0" y="39611"/>
                  </a:lnTo>
                  <a:lnTo>
                    <a:pt x="3119" y="24206"/>
                  </a:lnTo>
                  <a:lnTo>
                    <a:pt x="11620" y="11614"/>
                  </a:lnTo>
                  <a:lnTo>
                    <a:pt x="24217" y="3117"/>
                  </a:lnTo>
                  <a:lnTo>
                    <a:pt x="39624" y="0"/>
                  </a:lnTo>
                  <a:lnTo>
                    <a:pt x="658926" y="0"/>
                  </a:lnTo>
                  <a:lnTo>
                    <a:pt x="674331" y="3117"/>
                  </a:lnTo>
                  <a:lnTo>
                    <a:pt x="686923" y="11614"/>
                  </a:lnTo>
                  <a:lnTo>
                    <a:pt x="695420" y="24206"/>
                  </a:lnTo>
                  <a:lnTo>
                    <a:pt x="698538" y="39611"/>
                  </a:lnTo>
                  <a:lnTo>
                    <a:pt x="698538" y="424497"/>
                  </a:lnTo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972100" y="5341541"/>
              <a:ext cx="130810" cy="0"/>
            </a:xfrm>
            <a:custGeom>
              <a:avLst/>
              <a:gdLst/>
              <a:ahLst/>
              <a:cxnLst/>
              <a:rect l="l" t="t" r="r" b="b"/>
              <a:pathLst>
                <a:path w="130810">
                  <a:moveTo>
                    <a:pt x="0" y="0"/>
                  </a:moveTo>
                  <a:lnTo>
                    <a:pt x="130708" y="0"/>
                  </a:lnTo>
                </a:path>
              </a:pathLst>
            </a:custGeom>
            <a:ln w="1278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167426" y="5216142"/>
              <a:ext cx="194945" cy="0"/>
            </a:xfrm>
            <a:custGeom>
              <a:avLst/>
              <a:gdLst/>
              <a:ahLst/>
              <a:cxnLst/>
              <a:rect l="l" t="t" r="r" b="b"/>
              <a:pathLst>
                <a:path w="194945">
                  <a:moveTo>
                    <a:pt x="0" y="0"/>
                  </a:moveTo>
                  <a:lnTo>
                    <a:pt x="194411" y="0"/>
                  </a:lnTo>
                </a:path>
              </a:pathLst>
            </a:custGeom>
            <a:ln w="1278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167426" y="5272464"/>
              <a:ext cx="194945" cy="0"/>
            </a:xfrm>
            <a:custGeom>
              <a:avLst/>
              <a:gdLst/>
              <a:ahLst/>
              <a:cxnLst/>
              <a:rect l="l" t="t" r="r" b="b"/>
              <a:pathLst>
                <a:path w="194945">
                  <a:moveTo>
                    <a:pt x="0" y="0"/>
                  </a:moveTo>
                  <a:lnTo>
                    <a:pt x="194411" y="0"/>
                  </a:lnTo>
                </a:path>
              </a:pathLst>
            </a:custGeom>
            <a:ln w="1278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167426" y="5328789"/>
              <a:ext cx="194945" cy="0"/>
            </a:xfrm>
            <a:custGeom>
              <a:avLst/>
              <a:gdLst/>
              <a:ahLst/>
              <a:cxnLst/>
              <a:rect l="l" t="t" r="r" b="b"/>
              <a:pathLst>
                <a:path w="194945">
                  <a:moveTo>
                    <a:pt x="0" y="0"/>
                  </a:moveTo>
                  <a:lnTo>
                    <a:pt x="194411" y="0"/>
                  </a:lnTo>
                </a:path>
              </a:pathLst>
            </a:custGeom>
            <a:ln w="1278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167426" y="5385113"/>
              <a:ext cx="194945" cy="0"/>
            </a:xfrm>
            <a:custGeom>
              <a:avLst/>
              <a:gdLst/>
              <a:ahLst/>
              <a:cxnLst/>
              <a:rect l="l" t="t" r="r" b="b"/>
              <a:pathLst>
                <a:path w="194945">
                  <a:moveTo>
                    <a:pt x="0" y="0"/>
                  </a:moveTo>
                  <a:lnTo>
                    <a:pt x="194411" y="0"/>
                  </a:lnTo>
                </a:path>
              </a:pathLst>
            </a:custGeom>
            <a:ln w="1278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167426" y="5092851"/>
              <a:ext cx="194945" cy="86995"/>
            </a:xfrm>
            <a:custGeom>
              <a:avLst/>
              <a:gdLst/>
              <a:ahLst/>
              <a:cxnLst/>
              <a:rect l="l" t="t" r="r" b="b"/>
              <a:pathLst>
                <a:path w="194945" h="86995">
                  <a:moveTo>
                    <a:pt x="194411" y="86588"/>
                  </a:moveTo>
                  <a:lnTo>
                    <a:pt x="0" y="86588"/>
                  </a:lnTo>
                  <a:lnTo>
                    <a:pt x="0" y="0"/>
                  </a:lnTo>
                  <a:lnTo>
                    <a:pt x="194411" y="0"/>
                  </a:lnTo>
                  <a:lnTo>
                    <a:pt x="194411" y="86588"/>
                  </a:lnTo>
                  <a:close/>
                </a:path>
              </a:pathLst>
            </a:custGeom>
            <a:ln w="1278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908129" y="5319268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60" h="48260">
                  <a:moveTo>
                    <a:pt x="47828" y="0"/>
                  </a:moveTo>
                  <a:lnTo>
                    <a:pt x="0" y="0"/>
                  </a:lnTo>
                  <a:lnTo>
                    <a:pt x="0" y="47828"/>
                  </a:lnTo>
                  <a:lnTo>
                    <a:pt x="47828" y="47828"/>
                  </a:lnTo>
                  <a:lnTo>
                    <a:pt x="47828" y="0"/>
                  </a:lnTo>
                  <a:close/>
                </a:path>
              </a:pathLst>
            </a:custGeom>
            <a:solidFill>
              <a:srgbClr val="2F3E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27708" y="5123451"/>
              <a:ext cx="150761" cy="172110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5883046" y="5092848"/>
              <a:ext cx="243840" cy="297815"/>
            </a:xfrm>
            <a:custGeom>
              <a:avLst/>
              <a:gdLst/>
              <a:ahLst/>
              <a:cxnLst/>
              <a:rect l="l" t="t" r="r" b="b"/>
              <a:pathLst>
                <a:path w="243839" h="297814">
                  <a:moveTo>
                    <a:pt x="243712" y="297560"/>
                  </a:moveTo>
                  <a:lnTo>
                    <a:pt x="0" y="297560"/>
                  </a:lnTo>
                  <a:lnTo>
                    <a:pt x="0" y="0"/>
                  </a:lnTo>
                  <a:lnTo>
                    <a:pt x="243712" y="0"/>
                  </a:lnTo>
                  <a:lnTo>
                    <a:pt x="243712" y="297560"/>
                  </a:lnTo>
                  <a:close/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201865" y="5140777"/>
              <a:ext cx="522605" cy="0"/>
            </a:xfrm>
            <a:custGeom>
              <a:avLst/>
              <a:gdLst/>
              <a:ahLst/>
              <a:cxnLst/>
              <a:rect l="l" t="t" r="r" b="b"/>
              <a:pathLst>
                <a:path w="522604">
                  <a:moveTo>
                    <a:pt x="522020" y="0"/>
                  </a:moveTo>
                  <a:lnTo>
                    <a:pt x="0" y="0"/>
                  </a:lnTo>
                </a:path>
              </a:pathLst>
            </a:custGeom>
            <a:ln w="1278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065055" y="5477306"/>
              <a:ext cx="836294" cy="69215"/>
            </a:xfrm>
            <a:custGeom>
              <a:avLst/>
              <a:gdLst/>
              <a:ahLst/>
              <a:cxnLst/>
              <a:rect l="l" t="t" r="r" b="b"/>
              <a:pathLst>
                <a:path w="836295" h="69214">
                  <a:moveTo>
                    <a:pt x="486130" y="0"/>
                  </a:moveTo>
                  <a:lnTo>
                    <a:pt x="486130" y="28270"/>
                  </a:lnTo>
                  <a:lnTo>
                    <a:pt x="350126" y="28270"/>
                  </a:lnTo>
                  <a:lnTo>
                    <a:pt x="350126" y="0"/>
                  </a:lnTo>
                  <a:lnTo>
                    <a:pt x="0" y="0"/>
                  </a:lnTo>
                  <a:lnTo>
                    <a:pt x="0" y="12496"/>
                  </a:lnTo>
                  <a:lnTo>
                    <a:pt x="4436" y="34472"/>
                  </a:lnTo>
                  <a:lnTo>
                    <a:pt x="16533" y="52420"/>
                  </a:lnTo>
                  <a:lnTo>
                    <a:pt x="34477" y="64522"/>
                  </a:lnTo>
                  <a:lnTo>
                    <a:pt x="56451" y="68961"/>
                  </a:lnTo>
                  <a:lnTo>
                    <a:pt x="779818" y="68961"/>
                  </a:lnTo>
                  <a:lnTo>
                    <a:pt x="801784" y="64522"/>
                  </a:lnTo>
                  <a:lnTo>
                    <a:pt x="819724" y="52420"/>
                  </a:lnTo>
                  <a:lnTo>
                    <a:pt x="831821" y="34472"/>
                  </a:lnTo>
                  <a:lnTo>
                    <a:pt x="836256" y="12496"/>
                  </a:lnTo>
                  <a:lnTo>
                    <a:pt x="836256" y="0"/>
                  </a:lnTo>
                  <a:lnTo>
                    <a:pt x="486130" y="0"/>
                  </a:lnTo>
                  <a:close/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192709" y="5066052"/>
              <a:ext cx="581025" cy="354965"/>
            </a:xfrm>
            <a:custGeom>
              <a:avLst/>
              <a:gdLst/>
              <a:ahLst/>
              <a:cxnLst/>
              <a:rect l="l" t="t" r="r" b="b"/>
              <a:pathLst>
                <a:path w="581025" h="354964">
                  <a:moveTo>
                    <a:pt x="290474" y="354520"/>
                  </a:moveTo>
                  <a:lnTo>
                    <a:pt x="0" y="354520"/>
                  </a:lnTo>
                  <a:lnTo>
                    <a:pt x="0" y="0"/>
                  </a:lnTo>
                  <a:lnTo>
                    <a:pt x="182270" y="0"/>
                  </a:lnTo>
                  <a:lnTo>
                    <a:pt x="395223" y="0"/>
                  </a:lnTo>
                  <a:lnTo>
                    <a:pt x="580948" y="0"/>
                  </a:lnTo>
                  <a:lnTo>
                    <a:pt x="580948" y="354520"/>
                  </a:lnTo>
                  <a:lnTo>
                    <a:pt x="402869" y="354520"/>
                  </a:lnTo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133911" y="5009074"/>
              <a:ext cx="699135" cy="424815"/>
            </a:xfrm>
            <a:custGeom>
              <a:avLst/>
              <a:gdLst/>
              <a:ahLst/>
              <a:cxnLst/>
              <a:rect l="l" t="t" r="r" b="b"/>
              <a:pathLst>
                <a:path w="699134" h="424814">
                  <a:moveTo>
                    <a:pt x="0" y="424497"/>
                  </a:moveTo>
                  <a:lnTo>
                    <a:pt x="0" y="39611"/>
                  </a:lnTo>
                  <a:lnTo>
                    <a:pt x="3119" y="24206"/>
                  </a:lnTo>
                  <a:lnTo>
                    <a:pt x="11620" y="11614"/>
                  </a:lnTo>
                  <a:lnTo>
                    <a:pt x="24217" y="3117"/>
                  </a:lnTo>
                  <a:lnTo>
                    <a:pt x="39624" y="0"/>
                  </a:lnTo>
                  <a:lnTo>
                    <a:pt x="658926" y="0"/>
                  </a:lnTo>
                  <a:lnTo>
                    <a:pt x="674331" y="3117"/>
                  </a:lnTo>
                  <a:lnTo>
                    <a:pt x="686923" y="11614"/>
                  </a:lnTo>
                  <a:lnTo>
                    <a:pt x="695420" y="24206"/>
                  </a:lnTo>
                  <a:lnTo>
                    <a:pt x="698538" y="39611"/>
                  </a:lnTo>
                  <a:lnTo>
                    <a:pt x="698538" y="424497"/>
                  </a:lnTo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457784" y="5190321"/>
              <a:ext cx="146685" cy="221615"/>
            </a:xfrm>
            <a:custGeom>
              <a:avLst/>
              <a:gdLst/>
              <a:ahLst/>
              <a:cxnLst/>
              <a:rect l="l" t="t" r="r" b="b"/>
              <a:pathLst>
                <a:path w="146684" h="221614">
                  <a:moveTo>
                    <a:pt x="0" y="194056"/>
                  </a:moveTo>
                  <a:lnTo>
                    <a:pt x="0" y="0"/>
                  </a:lnTo>
                  <a:lnTo>
                    <a:pt x="146596" y="115951"/>
                  </a:lnTo>
                  <a:lnTo>
                    <a:pt x="68186" y="114401"/>
                  </a:lnTo>
                  <a:lnTo>
                    <a:pt x="114706" y="200583"/>
                  </a:lnTo>
                  <a:lnTo>
                    <a:pt x="78409" y="221234"/>
                  </a:lnTo>
                  <a:lnTo>
                    <a:pt x="35750" y="130289"/>
                  </a:lnTo>
                  <a:lnTo>
                    <a:pt x="0" y="194056"/>
                  </a:lnTo>
                  <a:close/>
                </a:path>
              </a:pathLst>
            </a:custGeom>
            <a:ln w="1278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219656" y="5091302"/>
              <a:ext cx="104139" cy="21590"/>
            </a:xfrm>
            <a:custGeom>
              <a:avLst/>
              <a:gdLst/>
              <a:ahLst/>
              <a:cxnLst/>
              <a:rect l="l" t="t" r="r" b="b"/>
              <a:pathLst>
                <a:path w="104140" h="21589">
                  <a:moveTo>
                    <a:pt x="21577" y="4826"/>
                  </a:moveTo>
                  <a:lnTo>
                    <a:pt x="16751" y="0"/>
                  </a:lnTo>
                  <a:lnTo>
                    <a:pt x="4838" y="0"/>
                  </a:lnTo>
                  <a:lnTo>
                    <a:pt x="0" y="4826"/>
                  </a:lnTo>
                  <a:lnTo>
                    <a:pt x="0" y="16738"/>
                  </a:lnTo>
                  <a:lnTo>
                    <a:pt x="4838" y="21577"/>
                  </a:lnTo>
                  <a:lnTo>
                    <a:pt x="16751" y="21577"/>
                  </a:lnTo>
                  <a:lnTo>
                    <a:pt x="21577" y="16738"/>
                  </a:lnTo>
                  <a:lnTo>
                    <a:pt x="21577" y="10782"/>
                  </a:lnTo>
                  <a:lnTo>
                    <a:pt x="21577" y="4826"/>
                  </a:lnTo>
                  <a:close/>
                </a:path>
                <a:path w="104140" h="21589">
                  <a:moveTo>
                    <a:pt x="62560" y="4826"/>
                  </a:moveTo>
                  <a:lnTo>
                    <a:pt x="57734" y="0"/>
                  </a:lnTo>
                  <a:lnTo>
                    <a:pt x="45808" y="0"/>
                  </a:lnTo>
                  <a:lnTo>
                    <a:pt x="40982" y="4826"/>
                  </a:lnTo>
                  <a:lnTo>
                    <a:pt x="40982" y="16738"/>
                  </a:lnTo>
                  <a:lnTo>
                    <a:pt x="45808" y="21577"/>
                  </a:lnTo>
                  <a:lnTo>
                    <a:pt x="57734" y="21577"/>
                  </a:lnTo>
                  <a:lnTo>
                    <a:pt x="62560" y="16738"/>
                  </a:lnTo>
                  <a:lnTo>
                    <a:pt x="62560" y="10782"/>
                  </a:lnTo>
                  <a:lnTo>
                    <a:pt x="62560" y="4826"/>
                  </a:lnTo>
                  <a:close/>
                </a:path>
                <a:path w="104140" h="21589">
                  <a:moveTo>
                    <a:pt x="103530" y="4826"/>
                  </a:moveTo>
                  <a:lnTo>
                    <a:pt x="98704" y="0"/>
                  </a:lnTo>
                  <a:lnTo>
                    <a:pt x="86779" y="0"/>
                  </a:lnTo>
                  <a:lnTo>
                    <a:pt x="81965" y="4826"/>
                  </a:lnTo>
                  <a:lnTo>
                    <a:pt x="81965" y="16738"/>
                  </a:lnTo>
                  <a:lnTo>
                    <a:pt x="86779" y="21577"/>
                  </a:lnTo>
                  <a:lnTo>
                    <a:pt x="98704" y="21577"/>
                  </a:lnTo>
                  <a:lnTo>
                    <a:pt x="103530" y="16738"/>
                  </a:lnTo>
                  <a:lnTo>
                    <a:pt x="103530" y="10782"/>
                  </a:lnTo>
                  <a:lnTo>
                    <a:pt x="103530" y="4826"/>
                  </a:lnTo>
                  <a:close/>
                </a:path>
              </a:pathLst>
            </a:custGeom>
            <a:solidFill>
              <a:srgbClr val="4FC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522280" y="5211401"/>
              <a:ext cx="201930" cy="0"/>
            </a:xfrm>
            <a:custGeom>
              <a:avLst/>
              <a:gdLst/>
              <a:ahLst/>
              <a:cxnLst/>
              <a:rect l="l" t="t" r="r" b="b"/>
              <a:pathLst>
                <a:path w="201929">
                  <a:moveTo>
                    <a:pt x="0" y="0"/>
                  </a:moveTo>
                  <a:lnTo>
                    <a:pt x="201612" y="0"/>
                  </a:lnTo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619319" y="5282029"/>
              <a:ext cx="104775" cy="0"/>
            </a:xfrm>
            <a:custGeom>
              <a:avLst/>
              <a:gdLst/>
              <a:ahLst/>
              <a:cxnLst/>
              <a:rect l="l" t="t" r="r" b="b"/>
              <a:pathLst>
                <a:path w="104775">
                  <a:moveTo>
                    <a:pt x="0" y="0"/>
                  </a:moveTo>
                  <a:lnTo>
                    <a:pt x="104559" y="0"/>
                  </a:lnTo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585090" y="5352657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5">
                  <a:moveTo>
                    <a:pt x="0" y="0"/>
                  </a:moveTo>
                  <a:lnTo>
                    <a:pt x="138798" y="0"/>
                  </a:lnTo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334312" y="5211401"/>
              <a:ext cx="95250" cy="0"/>
            </a:xfrm>
            <a:custGeom>
              <a:avLst/>
              <a:gdLst/>
              <a:ahLst/>
              <a:cxnLst/>
              <a:rect l="l" t="t" r="r" b="b"/>
              <a:pathLst>
                <a:path w="95250">
                  <a:moveTo>
                    <a:pt x="0" y="0"/>
                  </a:moveTo>
                  <a:lnTo>
                    <a:pt x="94780" y="0"/>
                  </a:lnTo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334312" y="5282029"/>
              <a:ext cx="95250" cy="0"/>
            </a:xfrm>
            <a:custGeom>
              <a:avLst/>
              <a:gdLst/>
              <a:ahLst/>
              <a:cxnLst/>
              <a:rect l="l" t="t" r="r" b="b"/>
              <a:pathLst>
                <a:path w="95250">
                  <a:moveTo>
                    <a:pt x="0" y="0"/>
                  </a:moveTo>
                  <a:lnTo>
                    <a:pt x="94780" y="0"/>
                  </a:lnTo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334312" y="5352657"/>
              <a:ext cx="95250" cy="0"/>
            </a:xfrm>
            <a:custGeom>
              <a:avLst/>
              <a:gdLst/>
              <a:ahLst/>
              <a:cxnLst/>
              <a:rect l="l" t="t" r="r" b="b"/>
              <a:pathLst>
                <a:path w="95250">
                  <a:moveTo>
                    <a:pt x="0" y="0"/>
                  </a:moveTo>
                  <a:lnTo>
                    <a:pt x="94780" y="0"/>
                  </a:lnTo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238715" y="5187491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60">
                  <a:moveTo>
                    <a:pt x="47828" y="47828"/>
                  </a:moveTo>
                  <a:lnTo>
                    <a:pt x="0" y="47828"/>
                  </a:lnTo>
                  <a:lnTo>
                    <a:pt x="0" y="0"/>
                  </a:lnTo>
                  <a:lnTo>
                    <a:pt x="47828" y="0"/>
                  </a:lnTo>
                  <a:lnTo>
                    <a:pt x="47828" y="47828"/>
                  </a:lnTo>
                  <a:close/>
                </a:path>
              </a:pathLst>
            </a:custGeom>
            <a:ln w="1278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238715" y="532874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60">
                  <a:moveTo>
                    <a:pt x="47828" y="47828"/>
                  </a:moveTo>
                  <a:lnTo>
                    <a:pt x="0" y="47828"/>
                  </a:lnTo>
                  <a:lnTo>
                    <a:pt x="0" y="0"/>
                  </a:lnTo>
                  <a:lnTo>
                    <a:pt x="47828" y="0"/>
                  </a:lnTo>
                  <a:lnTo>
                    <a:pt x="47828" y="47828"/>
                  </a:lnTo>
                  <a:close/>
                </a:path>
              </a:pathLst>
            </a:custGeom>
            <a:ln w="1278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849982" y="4423422"/>
              <a:ext cx="1724660" cy="1991360"/>
            </a:xfrm>
            <a:custGeom>
              <a:avLst/>
              <a:gdLst/>
              <a:ahLst/>
              <a:cxnLst/>
              <a:rect l="l" t="t" r="r" b="b"/>
              <a:pathLst>
                <a:path w="1724660" h="1991360">
                  <a:moveTo>
                    <a:pt x="862266" y="0"/>
                  </a:moveTo>
                  <a:lnTo>
                    <a:pt x="1724532" y="497840"/>
                  </a:lnTo>
                  <a:lnTo>
                    <a:pt x="1724532" y="1493494"/>
                  </a:lnTo>
                  <a:lnTo>
                    <a:pt x="862266" y="1991334"/>
                  </a:lnTo>
                  <a:lnTo>
                    <a:pt x="0" y="1493494"/>
                  </a:lnTo>
                  <a:lnTo>
                    <a:pt x="0" y="497840"/>
                  </a:lnTo>
                  <a:lnTo>
                    <a:pt x="862266" y="0"/>
                  </a:lnTo>
                  <a:close/>
                </a:path>
              </a:pathLst>
            </a:custGeom>
            <a:ln w="25908">
              <a:solidFill>
                <a:srgbClr val="232F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419776" y="5335554"/>
              <a:ext cx="116712" cy="160172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559001" y="5327991"/>
              <a:ext cx="179317" cy="168186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891562" y="5328005"/>
              <a:ext cx="110934" cy="167284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762810" y="5378998"/>
              <a:ext cx="103352" cy="117170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109589" y="5587940"/>
              <a:ext cx="111137" cy="154381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245240" y="5625145"/>
              <a:ext cx="181105" cy="120751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451288" y="5576138"/>
              <a:ext cx="388038" cy="168626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863143" y="5625146"/>
              <a:ext cx="112725" cy="120523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131794" y="5625153"/>
              <a:ext cx="101358" cy="120497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001258" y="5625148"/>
              <a:ext cx="105587" cy="11717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258093" y="5627384"/>
              <a:ext cx="73278" cy="114935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330197" y="4749802"/>
              <a:ext cx="764106" cy="417596"/>
            </a:xfrm>
            <a:prstGeom prst="rect">
              <a:avLst/>
            </a:prstGeom>
          </p:spPr>
        </p:pic>
      </p:grpSp>
      <p:grpSp>
        <p:nvGrpSpPr>
          <p:cNvPr id="154" name="object 154"/>
          <p:cNvGrpSpPr/>
          <p:nvPr/>
        </p:nvGrpSpPr>
        <p:grpSpPr>
          <a:xfrm>
            <a:off x="7961658" y="2723569"/>
            <a:ext cx="1042035" cy="795020"/>
            <a:chOff x="7961658" y="2723569"/>
            <a:chExt cx="1042035" cy="795020"/>
          </a:xfrm>
        </p:grpSpPr>
        <p:sp>
          <p:nvSpPr>
            <p:cNvPr id="155" name="object 155"/>
            <p:cNvSpPr/>
            <p:nvPr/>
          </p:nvSpPr>
          <p:spPr>
            <a:xfrm>
              <a:off x="7968053" y="2795362"/>
              <a:ext cx="276860" cy="302895"/>
            </a:xfrm>
            <a:custGeom>
              <a:avLst/>
              <a:gdLst/>
              <a:ahLst/>
              <a:cxnLst/>
              <a:rect l="l" t="t" r="r" b="b"/>
              <a:pathLst>
                <a:path w="276859" h="302894">
                  <a:moveTo>
                    <a:pt x="109283" y="302780"/>
                  </a:moveTo>
                  <a:lnTo>
                    <a:pt x="0" y="239687"/>
                  </a:lnTo>
                  <a:lnTo>
                    <a:pt x="0" y="79895"/>
                  </a:lnTo>
                  <a:lnTo>
                    <a:pt x="126034" y="7137"/>
                  </a:lnTo>
                  <a:lnTo>
                    <a:pt x="133248" y="2971"/>
                  </a:lnTo>
                  <a:lnTo>
                    <a:pt x="138379" y="0"/>
                  </a:lnTo>
                  <a:lnTo>
                    <a:pt x="276758" y="79895"/>
                  </a:lnTo>
                  <a:lnTo>
                    <a:pt x="138379" y="159791"/>
                  </a:lnTo>
                  <a:lnTo>
                    <a:pt x="31800" y="98259"/>
                  </a:lnTo>
                </a:path>
              </a:pathLst>
            </a:custGeom>
            <a:ln w="1278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106435" y="2908546"/>
              <a:ext cx="138430" cy="207010"/>
            </a:xfrm>
            <a:custGeom>
              <a:avLst/>
              <a:gdLst/>
              <a:ahLst/>
              <a:cxnLst/>
              <a:rect l="l" t="t" r="r" b="b"/>
              <a:pathLst>
                <a:path w="138429" h="207010">
                  <a:moveTo>
                    <a:pt x="0" y="46609"/>
                  </a:moveTo>
                  <a:lnTo>
                    <a:pt x="0" y="206400"/>
                  </a:lnTo>
                  <a:lnTo>
                    <a:pt x="19646" y="195046"/>
                  </a:lnTo>
                  <a:lnTo>
                    <a:pt x="138379" y="126504"/>
                  </a:lnTo>
                  <a:lnTo>
                    <a:pt x="138379" y="0"/>
                  </a:lnTo>
                </a:path>
              </a:pathLst>
            </a:custGeom>
            <a:ln w="1278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720454" y="2795362"/>
              <a:ext cx="276860" cy="302895"/>
            </a:xfrm>
            <a:custGeom>
              <a:avLst/>
              <a:gdLst/>
              <a:ahLst/>
              <a:cxnLst/>
              <a:rect l="l" t="t" r="r" b="b"/>
              <a:pathLst>
                <a:path w="276859" h="302894">
                  <a:moveTo>
                    <a:pt x="109283" y="302780"/>
                  </a:moveTo>
                  <a:lnTo>
                    <a:pt x="0" y="239687"/>
                  </a:lnTo>
                  <a:lnTo>
                    <a:pt x="0" y="79895"/>
                  </a:lnTo>
                  <a:lnTo>
                    <a:pt x="126034" y="7137"/>
                  </a:lnTo>
                  <a:lnTo>
                    <a:pt x="133248" y="2971"/>
                  </a:lnTo>
                  <a:lnTo>
                    <a:pt x="138379" y="0"/>
                  </a:lnTo>
                  <a:lnTo>
                    <a:pt x="276758" y="79895"/>
                  </a:lnTo>
                  <a:lnTo>
                    <a:pt x="138379" y="159791"/>
                  </a:lnTo>
                  <a:lnTo>
                    <a:pt x="31800" y="98259"/>
                  </a:lnTo>
                </a:path>
              </a:pathLst>
            </a:custGeom>
            <a:ln w="1278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858837" y="2908546"/>
              <a:ext cx="138430" cy="207010"/>
            </a:xfrm>
            <a:custGeom>
              <a:avLst/>
              <a:gdLst/>
              <a:ahLst/>
              <a:cxnLst/>
              <a:rect l="l" t="t" r="r" b="b"/>
              <a:pathLst>
                <a:path w="138429" h="207010">
                  <a:moveTo>
                    <a:pt x="0" y="46609"/>
                  </a:moveTo>
                  <a:lnTo>
                    <a:pt x="0" y="206400"/>
                  </a:lnTo>
                  <a:lnTo>
                    <a:pt x="19646" y="195046"/>
                  </a:lnTo>
                  <a:lnTo>
                    <a:pt x="138379" y="126504"/>
                  </a:lnTo>
                  <a:lnTo>
                    <a:pt x="138379" y="0"/>
                  </a:lnTo>
                </a:path>
              </a:pathLst>
            </a:custGeom>
            <a:ln w="1278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305131" y="2729964"/>
              <a:ext cx="356235" cy="356235"/>
            </a:xfrm>
            <a:custGeom>
              <a:avLst/>
              <a:gdLst/>
              <a:ahLst/>
              <a:cxnLst/>
              <a:rect l="l" t="t" r="r" b="b"/>
              <a:pathLst>
                <a:path w="356234" h="356235">
                  <a:moveTo>
                    <a:pt x="0" y="178041"/>
                  </a:moveTo>
                  <a:lnTo>
                    <a:pt x="6360" y="225374"/>
                  </a:lnTo>
                  <a:lnTo>
                    <a:pt x="24309" y="267905"/>
                  </a:lnTo>
                  <a:lnTo>
                    <a:pt x="52149" y="303937"/>
                  </a:lnTo>
                  <a:lnTo>
                    <a:pt x="88183" y="331776"/>
                  </a:lnTo>
                  <a:lnTo>
                    <a:pt x="130712" y="349723"/>
                  </a:lnTo>
                  <a:lnTo>
                    <a:pt x="178041" y="356082"/>
                  </a:lnTo>
                  <a:lnTo>
                    <a:pt x="225379" y="349723"/>
                  </a:lnTo>
                  <a:lnTo>
                    <a:pt x="267914" y="331776"/>
                  </a:lnTo>
                  <a:lnTo>
                    <a:pt x="303949" y="303937"/>
                  </a:lnTo>
                  <a:lnTo>
                    <a:pt x="331788" y="267905"/>
                  </a:lnTo>
                  <a:lnTo>
                    <a:pt x="349735" y="225374"/>
                  </a:lnTo>
                  <a:lnTo>
                    <a:pt x="356095" y="178041"/>
                  </a:lnTo>
                  <a:lnTo>
                    <a:pt x="349735" y="130708"/>
                  </a:lnTo>
                  <a:lnTo>
                    <a:pt x="331788" y="88177"/>
                  </a:lnTo>
                  <a:lnTo>
                    <a:pt x="303949" y="52144"/>
                  </a:lnTo>
                  <a:lnTo>
                    <a:pt x="267914" y="24306"/>
                  </a:lnTo>
                  <a:lnTo>
                    <a:pt x="225379" y="6359"/>
                  </a:lnTo>
                  <a:lnTo>
                    <a:pt x="178041" y="0"/>
                  </a:lnTo>
                  <a:lnTo>
                    <a:pt x="130712" y="6359"/>
                  </a:lnTo>
                  <a:lnTo>
                    <a:pt x="88183" y="24306"/>
                  </a:lnTo>
                  <a:lnTo>
                    <a:pt x="52149" y="52144"/>
                  </a:lnTo>
                  <a:lnTo>
                    <a:pt x="24309" y="88177"/>
                  </a:lnTo>
                  <a:lnTo>
                    <a:pt x="6360" y="130708"/>
                  </a:lnTo>
                  <a:lnTo>
                    <a:pt x="0" y="178041"/>
                  </a:lnTo>
                  <a:close/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364449" y="3237806"/>
              <a:ext cx="237490" cy="274320"/>
            </a:xfrm>
            <a:custGeom>
              <a:avLst/>
              <a:gdLst/>
              <a:ahLst/>
              <a:cxnLst/>
              <a:rect l="l" t="t" r="r" b="b"/>
              <a:pathLst>
                <a:path w="237490" h="274320">
                  <a:moveTo>
                    <a:pt x="118732" y="0"/>
                  </a:moveTo>
                  <a:lnTo>
                    <a:pt x="0" y="68554"/>
                  </a:lnTo>
                  <a:lnTo>
                    <a:pt x="0" y="205663"/>
                  </a:lnTo>
                  <a:lnTo>
                    <a:pt x="118732" y="274205"/>
                  </a:lnTo>
                  <a:lnTo>
                    <a:pt x="237464" y="205663"/>
                  </a:lnTo>
                  <a:lnTo>
                    <a:pt x="237464" y="68554"/>
                  </a:lnTo>
                  <a:lnTo>
                    <a:pt x="118732" y="0"/>
                  </a:lnTo>
                  <a:close/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411127" y="3319524"/>
              <a:ext cx="144119" cy="124104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8186428" y="3143093"/>
              <a:ext cx="592455" cy="218440"/>
            </a:xfrm>
            <a:custGeom>
              <a:avLst/>
              <a:gdLst/>
              <a:ahLst/>
              <a:cxnLst/>
              <a:rect l="l" t="t" r="r" b="b"/>
              <a:pathLst>
                <a:path w="592454" h="218439">
                  <a:moveTo>
                    <a:pt x="0" y="218351"/>
                  </a:moveTo>
                  <a:lnTo>
                    <a:pt x="15525" y="173052"/>
                  </a:lnTo>
                  <a:lnTo>
                    <a:pt x="38563" y="131459"/>
                  </a:lnTo>
                  <a:lnTo>
                    <a:pt x="68348" y="94290"/>
                  </a:lnTo>
                  <a:lnTo>
                    <a:pt x="104119" y="62264"/>
                  </a:lnTo>
                  <a:lnTo>
                    <a:pt x="145111" y="36103"/>
                  </a:lnTo>
                  <a:lnTo>
                    <a:pt x="190561" y="16525"/>
                  </a:lnTo>
                  <a:lnTo>
                    <a:pt x="239706" y="4251"/>
                  </a:lnTo>
                  <a:lnTo>
                    <a:pt x="291782" y="0"/>
                  </a:lnTo>
                  <a:lnTo>
                    <a:pt x="300418" y="0"/>
                  </a:lnTo>
                  <a:lnTo>
                    <a:pt x="352494" y="4251"/>
                  </a:lnTo>
                  <a:lnTo>
                    <a:pt x="401639" y="16525"/>
                  </a:lnTo>
                  <a:lnTo>
                    <a:pt x="447089" y="36103"/>
                  </a:lnTo>
                  <a:lnTo>
                    <a:pt x="488081" y="62264"/>
                  </a:lnTo>
                  <a:lnTo>
                    <a:pt x="523852" y="94290"/>
                  </a:lnTo>
                  <a:lnTo>
                    <a:pt x="553637" y="131459"/>
                  </a:lnTo>
                  <a:lnTo>
                    <a:pt x="576675" y="173052"/>
                  </a:lnTo>
                  <a:lnTo>
                    <a:pt x="592201" y="218351"/>
                  </a:lnTo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3" name="object 1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164" name="object 16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2990850"/>
            <a:chOff x="0" y="0"/>
            <a:chExt cx="10058400" cy="29908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058400" cy="29836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11839" y="0"/>
              <a:ext cx="1381125" cy="638810"/>
            </a:xfrm>
            <a:custGeom>
              <a:avLst/>
              <a:gdLst/>
              <a:ahLst/>
              <a:cxnLst/>
              <a:rect l="l" t="t" r="r" b="b"/>
              <a:pathLst>
                <a:path w="1381125" h="638810">
                  <a:moveTo>
                    <a:pt x="0" y="0"/>
                  </a:moveTo>
                  <a:lnTo>
                    <a:pt x="1003" y="243022"/>
                  </a:lnTo>
                  <a:lnTo>
                    <a:pt x="692518" y="638449"/>
                  </a:lnTo>
                  <a:lnTo>
                    <a:pt x="1380718" y="237307"/>
                  </a:lnTo>
                  <a:lnTo>
                    <a:pt x="1379738" y="0"/>
                  </a:lnTo>
                </a:path>
              </a:pathLst>
            </a:custGeom>
            <a:ln w="13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0687" y="0"/>
              <a:ext cx="1002563" cy="42038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700702" y="0"/>
              <a:ext cx="1002665" cy="421005"/>
            </a:xfrm>
            <a:custGeom>
              <a:avLst/>
              <a:gdLst/>
              <a:ahLst/>
              <a:cxnLst/>
              <a:rect l="l" t="t" r="r" b="b"/>
              <a:pathLst>
                <a:path w="1002665" h="421005">
                  <a:moveTo>
                    <a:pt x="0" y="0"/>
                  </a:moveTo>
                  <a:lnTo>
                    <a:pt x="552" y="133209"/>
                  </a:lnTo>
                  <a:lnTo>
                    <a:pt x="502723" y="420382"/>
                  </a:lnTo>
                  <a:lnTo>
                    <a:pt x="1002544" y="129069"/>
                  </a:lnTo>
                  <a:lnTo>
                    <a:pt x="1002014" y="0"/>
                  </a:lnTo>
                </a:path>
              </a:pathLst>
            </a:custGeom>
            <a:ln w="13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6152" y="51079"/>
              <a:ext cx="687171" cy="7916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826143" y="51065"/>
              <a:ext cx="687705" cy="791845"/>
            </a:xfrm>
            <a:custGeom>
              <a:avLst/>
              <a:gdLst/>
              <a:ahLst/>
              <a:cxnLst/>
              <a:rect l="l" t="t" r="r" b="b"/>
              <a:pathLst>
                <a:path w="687704" h="791844">
                  <a:moveTo>
                    <a:pt x="0" y="199326"/>
                  </a:moveTo>
                  <a:lnTo>
                    <a:pt x="1638" y="595122"/>
                  </a:lnTo>
                  <a:lnTo>
                    <a:pt x="345236" y="791616"/>
                  </a:lnTo>
                  <a:lnTo>
                    <a:pt x="687197" y="592289"/>
                  </a:lnTo>
                  <a:lnTo>
                    <a:pt x="685558" y="196494"/>
                  </a:lnTo>
                  <a:lnTo>
                    <a:pt x="341947" y="0"/>
                  </a:lnTo>
                  <a:lnTo>
                    <a:pt x="0" y="199326"/>
                  </a:lnTo>
                  <a:close/>
                </a:path>
              </a:pathLst>
            </a:custGeom>
            <a:ln w="13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20196" y="159410"/>
              <a:ext cx="499059" cy="5749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920197" y="159420"/>
              <a:ext cx="499109" cy="575310"/>
            </a:xfrm>
            <a:custGeom>
              <a:avLst/>
              <a:gdLst/>
              <a:ahLst/>
              <a:cxnLst/>
              <a:rect l="l" t="t" r="r" b="b"/>
              <a:pathLst>
                <a:path w="499110" h="575310">
                  <a:moveTo>
                    <a:pt x="0" y="144754"/>
                  </a:moveTo>
                  <a:lnTo>
                    <a:pt x="1193" y="432219"/>
                  </a:lnTo>
                  <a:lnTo>
                    <a:pt x="250736" y="574903"/>
                  </a:lnTo>
                  <a:lnTo>
                    <a:pt x="499059" y="430149"/>
                  </a:lnTo>
                  <a:lnTo>
                    <a:pt x="497890" y="142697"/>
                  </a:lnTo>
                  <a:lnTo>
                    <a:pt x="248348" y="0"/>
                  </a:lnTo>
                  <a:lnTo>
                    <a:pt x="0" y="144754"/>
                  </a:lnTo>
                  <a:close/>
                </a:path>
              </a:pathLst>
            </a:custGeom>
            <a:ln w="13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85540" y="0"/>
              <a:ext cx="2633980" cy="2443480"/>
            </a:xfrm>
            <a:custGeom>
              <a:avLst/>
              <a:gdLst/>
              <a:ahLst/>
              <a:cxnLst/>
              <a:rect l="l" t="t" r="r" b="b"/>
              <a:pathLst>
                <a:path w="2633979" h="2443480">
                  <a:moveTo>
                    <a:pt x="2343770" y="0"/>
                  </a:moveTo>
                  <a:lnTo>
                    <a:pt x="296929" y="0"/>
                  </a:lnTo>
                  <a:lnTo>
                    <a:pt x="0" y="173071"/>
                  </a:lnTo>
                  <a:lnTo>
                    <a:pt x="6248" y="1690035"/>
                  </a:lnTo>
                  <a:lnTo>
                    <a:pt x="1323124" y="2443082"/>
                  </a:lnTo>
                  <a:lnTo>
                    <a:pt x="2633726" y="1679177"/>
                  </a:lnTo>
                  <a:lnTo>
                    <a:pt x="2627452" y="162225"/>
                  </a:lnTo>
                  <a:lnTo>
                    <a:pt x="2343770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70047" y="122765"/>
              <a:ext cx="144861" cy="5022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37876" y="1378089"/>
              <a:ext cx="1209273" cy="10649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85545" y="0"/>
              <a:ext cx="453186" cy="6399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85519" y="0"/>
              <a:ext cx="2633739" cy="244308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185534" y="0"/>
              <a:ext cx="2633980" cy="2443480"/>
            </a:xfrm>
            <a:custGeom>
              <a:avLst/>
              <a:gdLst/>
              <a:ahLst/>
              <a:cxnLst/>
              <a:rect l="l" t="t" r="r" b="b"/>
              <a:pathLst>
                <a:path w="2633979" h="2443480">
                  <a:moveTo>
                    <a:pt x="0" y="173077"/>
                  </a:moveTo>
                  <a:lnTo>
                    <a:pt x="6261" y="1690028"/>
                  </a:lnTo>
                  <a:lnTo>
                    <a:pt x="1323136" y="2443087"/>
                  </a:lnTo>
                  <a:lnTo>
                    <a:pt x="2633738" y="1679182"/>
                  </a:lnTo>
                  <a:lnTo>
                    <a:pt x="2627477" y="162231"/>
                  </a:lnTo>
                  <a:lnTo>
                    <a:pt x="2343783" y="0"/>
                  </a:lnTo>
                </a:path>
                <a:path w="2633979" h="2443480">
                  <a:moveTo>
                    <a:pt x="296941" y="0"/>
                  </a:moveTo>
                  <a:lnTo>
                    <a:pt x="0" y="173077"/>
                  </a:lnTo>
                </a:path>
              </a:pathLst>
            </a:custGeom>
            <a:ln w="13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25040" y="0"/>
              <a:ext cx="2155190" cy="2167255"/>
            </a:xfrm>
            <a:custGeom>
              <a:avLst/>
              <a:gdLst/>
              <a:ahLst/>
              <a:cxnLst/>
              <a:rect l="l" t="t" r="r" b="b"/>
              <a:pathLst>
                <a:path w="2155190" h="2167255">
                  <a:moveTo>
                    <a:pt x="1622974" y="0"/>
                  </a:moveTo>
                  <a:lnTo>
                    <a:pt x="531893" y="0"/>
                  </a:lnTo>
                  <a:lnTo>
                    <a:pt x="0" y="310027"/>
                  </a:lnTo>
                  <a:lnTo>
                    <a:pt x="5105" y="1551096"/>
                  </a:lnTo>
                  <a:lnTo>
                    <a:pt x="1082509" y="2167199"/>
                  </a:lnTo>
                  <a:lnTo>
                    <a:pt x="2154732" y="1542219"/>
                  </a:lnTo>
                  <a:lnTo>
                    <a:pt x="2149602" y="301162"/>
                  </a:lnTo>
                  <a:lnTo>
                    <a:pt x="1622974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74733" y="281551"/>
              <a:ext cx="101562" cy="41902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25029" y="138137"/>
              <a:ext cx="349491" cy="54998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80983" y="1336053"/>
              <a:ext cx="972376" cy="83115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27495" y="0"/>
              <a:ext cx="2152279" cy="21672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25029" y="0"/>
              <a:ext cx="2154745" cy="216720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670549" y="0"/>
              <a:ext cx="1664335" cy="1884680"/>
            </a:xfrm>
            <a:custGeom>
              <a:avLst/>
              <a:gdLst/>
              <a:ahLst/>
              <a:cxnLst/>
              <a:rect l="l" t="t" r="r" b="b"/>
              <a:pathLst>
                <a:path w="1664334" h="1884680">
                  <a:moveTo>
                    <a:pt x="884085" y="0"/>
                  </a:moveTo>
                  <a:lnTo>
                    <a:pt x="772756" y="0"/>
                  </a:lnTo>
                  <a:lnTo>
                    <a:pt x="0" y="450418"/>
                  </a:lnTo>
                  <a:lnTo>
                    <a:pt x="3949" y="1408696"/>
                  </a:lnTo>
                  <a:lnTo>
                    <a:pt x="835799" y="1884375"/>
                  </a:lnTo>
                  <a:lnTo>
                    <a:pt x="1663725" y="1401813"/>
                  </a:lnTo>
                  <a:lnTo>
                    <a:pt x="1659763" y="443585"/>
                  </a:lnTo>
                  <a:lnTo>
                    <a:pt x="884085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70545" y="0"/>
              <a:ext cx="1663725" cy="188438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673769" y="1219467"/>
              <a:ext cx="337820" cy="360680"/>
            </a:xfrm>
            <a:custGeom>
              <a:avLst/>
              <a:gdLst/>
              <a:ahLst/>
              <a:cxnLst/>
              <a:rect l="l" t="t" r="r" b="b"/>
              <a:pathLst>
                <a:path w="337820" h="360680">
                  <a:moveTo>
                    <a:pt x="0" y="10560"/>
                  </a:moveTo>
                  <a:lnTo>
                    <a:pt x="10443" y="0"/>
                  </a:lnTo>
                  <a:lnTo>
                    <a:pt x="266983" y="66687"/>
                  </a:lnTo>
                  <a:lnTo>
                    <a:pt x="337697" y="322922"/>
                  </a:lnTo>
                  <a:lnTo>
                    <a:pt x="300435" y="360600"/>
                  </a:lnTo>
                </a:path>
              </a:pathLst>
            </a:custGeom>
            <a:ln w="117068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70545" y="0"/>
              <a:ext cx="1663725" cy="188438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960833" y="292442"/>
              <a:ext cx="1092835" cy="1258570"/>
            </a:xfrm>
            <a:custGeom>
              <a:avLst/>
              <a:gdLst/>
              <a:ahLst/>
              <a:cxnLst/>
              <a:rect l="l" t="t" r="r" b="b"/>
              <a:pathLst>
                <a:path w="1092834" h="1258570">
                  <a:moveTo>
                    <a:pt x="543661" y="0"/>
                  </a:moveTo>
                  <a:lnTo>
                    <a:pt x="0" y="316877"/>
                  </a:lnTo>
                  <a:lnTo>
                    <a:pt x="2590" y="946175"/>
                  </a:lnTo>
                  <a:lnTo>
                    <a:pt x="548868" y="1258557"/>
                  </a:lnTo>
                  <a:lnTo>
                    <a:pt x="1092542" y="941666"/>
                  </a:lnTo>
                  <a:lnTo>
                    <a:pt x="1089939" y="312369"/>
                  </a:lnTo>
                  <a:lnTo>
                    <a:pt x="5436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993813" y="334393"/>
              <a:ext cx="1027430" cy="1183640"/>
            </a:xfrm>
            <a:custGeom>
              <a:avLst/>
              <a:gdLst/>
              <a:ahLst/>
              <a:cxnLst/>
              <a:rect l="l" t="t" r="r" b="b"/>
              <a:pathLst>
                <a:path w="1027429" h="1183640">
                  <a:moveTo>
                    <a:pt x="511200" y="0"/>
                  </a:moveTo>
                  <a:lnTo>
                    <a:pt x="0" y="297980"/>
                  </a:lnTo>
                  <a:lnTo>
                    <a:pt x="2451" y="889685"/>
                  </a:lnTo>
                  <a:lnTo>
                    <a:pt x="516089" y="1183424"/>
                  </a:lnTo>
                  <a:lnTo>
                    <a:pt x="1027302" y="885443"/>
                  </a:lnTo>
                  <a:lnTo>
                    <a:pt x="1024877" y="293738"/>
                  </a:lnTo>
                  <a:lnTo>
                    <a:pt x="511200" y="0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15829" y="873848"/>
              <a:ext cx="232333" cy="27744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487050" y="873846"/>
              <a:ext cx="135890" cy="135890"/>
            </a:xfrm>
            <a:custGeom>
              <a:avLst/>
              <a:gdLst/>
              <a:ahLst/>
              <a:cxnLst/>
              <a:rect l="l" t="t" r="r" b="b"/>
              <a:pathLst>
                <a:path w="135890" h="135890">
                  <a:moveTo>
                    <a:pt x="0" y="67678"/>
                  </a:moveTo>
                  <a:lnTo>
                    <a:pt x="5320" y="94021"/>
                  </a:lnTo>
                  <a:lnTo>
                    <a:pt x="19827" y="115533"/>
                  </a:lnTo>
                  <a:lnTo>
                    <a:pt x="41340" y="130037"/>
                  </a:lnTo>
                  <a:lnTo>
                    <a:pt x="67678" y="135356"/>
                  </a:lnTo>
                  <a:lnTo>
                    <a:pt x="94021" y="130037"/>
                  </a:lnTo>
                  <a:lnTo>
                    <a:pt x="115533" y="115533"/>
                  </a:lnTo>
                  <a:lnTo>
                    <a:pt x="130037" y="94021"/>
                  </a:lnTo>
                  <a:lnTo>
                    <a:pt x="135356" y="67678"/>
                  </a:lnTo>
                  <a:lnTo>
                    <a:pt x="130037" y="41340"/>
                  </a:lnTo>
                  <a:lnTo>
                    <a:pt x="115533" y="19827"/>
                  </a:lnTo>
                  <a:lnTo>
                    <a:pt x="94021" y="5320"/>
                  </a:lnTo>
                  <a:lnTo>
                    <a:pt x="67678" y="0"/>
                  </a:lnTo>
                  <a:lnTo>
                    <a:pt x="41340" y="5320"/>
                  </a:lnTo>
                  <a:lnTo>
                    <a:pt x="19827" y="19827"/>
                  </a:lnTo>
                  <a:lnTo>
                    <a:pt x="5320" y="41340"/>
                  </a:lnTo>
                  <a:lnTo>
                    <a:pt x="0" y="67678"/>
                  </a:lnTo>
                  <a:close/>
                </a:path>
              </a:pathLst>
            </a:custGeom>
            <a:ln w="812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452982" y="1031153"/>
              <a:ext cx="208915" cy="60325"/>
            </a:xfrm>
            <a:custGeom>
              <a:avLst/>
              <a:gdLst/>
              <a:ahLst/>
              <a:cxnLst/>
              <a:rect l="l" t="t" r="r" b="b"/>
              <a:pathLst>
                <a:path w="208915" h="60325">
                  <a:moveTo>
                    <a:pt x="0" y="60058"/>
                  </a:moveTo>
                  <a:lnTo>
                    <a:pt x="18772" y="35527"/>
                  </a:lnTo>
                  <a:lnTo>
                    <a:pt x="43148" y="16565"/>
                  </a:lnTo>
                  <a:lnTo>
                    <a:pt x="71962" y="4335"/>
                  </a:lnTo>
                  <a:lnTo>
                    <a:pt x="104051" y="0"/>
                  </a:lnTo>
                  <a:lnTo>
                    <a:pt x="136230" y="4357"/>
                  </a:lnTo>
                  <a:lnTo>
                    <a:pt x="165106" y="16646"/>
                  </a:lnTo>
                  <a:lnTo>
                    <a:pt x="189515" y="35693"/>
                  </a:lnTo>
                  <a:lnTo>
                    <a:pt x="208292" y="60325"/>
                  </a:lnTo>
                </a:path>
              </a:pathLst>
            </a:custGeom>
            <a:ln w="812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83619" y="668069"/>
              <a:ext cx="162407" cy="16240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390944" y="811954"/>
              <a:ext cx="43815" cy="129539"/>
            </a:xfrm>
            <a:custGeom>
              <a:avLst/>
              <a:gdLst/>
              <a:ahLst/>
              <a:cxnLst/>
              <a:rect l="l" t="t" r="r" b="b"/>
              <a:pathLst>
                <a:path w="43815" h="129540">
                  <a:moveTo>
                    <a:pt x="42697" y="129235"/>
                  </a:moveTo>
                  <a:lnTo>
                    <a:pt x="43319" y="123393"/>
                  </a:lnTo>
                  <a:lnTo>
                    <a:pt x="43649" y="117436"/>
                  </a:lnTo>
                  <a:lnTo>
                    <a:pt x="43649" y="111429"/>
                  </a:lnTo>
                  <a:lnTo>
                    <a:pt x="40637" y="79986"/>
                  </a:lnTo>
                  <a:lnTo>
                    <a:pt x="31978" y="50557"/>
                  </a:lnTo>
                  <a:lnTo>
                    <a:pt x="18243" y="23706"/>
                  </a:lnTo>
                  <a:lnTo>
                    <a:pt x="0" y="0"/>
                  </a:lnTo>
                </a:path>
              </a:pathLst>
            </a:custGeom>
            <a:ln w="812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139749" y="1021990"/>
              <a:ext cx="262255" cy="66040"/>
            </a:xfrm>
            <a:custGeom>
              <a:avLst/>
              <a:gdLst/>
              <a:ahLst/>
              <a:cxnLst/>
              <a:rect l="l" t="t" r="r" b="b"/>
              <a:pathLst>
                <a:path w="262254" h="66040">
                  <a:moveTo>
                    <a:pt x="0" y="457"/>
                  </a:moveTo>
                  <a:lnTo>
                    <a:pt x="25566" y="27276"/>
                  </a:lnTo>
                  <a:lnTo>
                    <a:pt x="56607" y="47767"/>
                  </a:lnTo>
                  <a:lnTo>
                    <a:pt x="92043" y="60854"/>
                  </a:lnTo>
                  <a:lnTo>
                    <a:pt x="130797" y="65455"/>
                  </a:lnTo>
                  <a:lnTo>
                    <a:pt x="169678" y="60818"/>
                  </a:lnTo>
                  <a:lnTo>
                    <a:pt x="205220" y="47634"/>
                  </a:lnTo>
                  <a:lnTo>
                    <a:pt x="236326" y="26997"/>
                  </a:lnTo>
                  <a:lnTo>
                    <a:pt x="261899" y="0"/>
                  </a:lnTo>
                </a:path>
              </a:pathLst>
            </a:custGeom>
            <a:ln w="812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02413" y="785121"/>
              <a:ext cx="77774" cy="16013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355470" y="783005"/>
              <a:ext cx="263525" cy="140970"/>
            </a:xfrm>
            <a:custGeom>
              <a:avLst/>
              <a:gdLst/>
              <a:ahLst/>
              <a:cxnLst/>
              <a:rect l="l" t="t" r="r" b="b"/>
              <a:pathLst>
                <a:path w="263525" h="140969">
                  <a:moveTo>
                    <a:pt x="79121" y="140373"/>
                  </a:moveTo>
                  <a:lnTo>
                    <a:pt x="73427" y="97376"/>
                  </a:lnTo>
                  <a:lnTo>
                    <a:pt x="57343" y="58651"/>
                  </a:lnTo>
                  <a:lnTo>
                    <a:pt x="32368" y="25694"/>
                  </a:lnTo>
                  <a:lnTo>
                    <a:pt x="0" y="0"/>
                  </a:lnTo>
                  <a:lnTo>
                    <a:pt x="263080" y="0"/>
                  </a:lnTo>
                </a:path>
              </a:pathLst>
            </a:custGeom>
            <a:ln w="812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117361" y="835517"/>
              <a:ext cx="100965" cy="28575"/>
            </a:xfrm>
            <a:custGeom>
              <a:avLst/>
              <a:gdLst/>
              <a:ahLst/>
              <a:cxnLst/>
              <a:rect l="l" t="t" r="r" b="b"/>
              <a:pathLst>
                <a:path w="100965" h="28575">
                  <a:moveTo>
                    <a:pt x="100914" y="0"/>
                  </a:moveTo>
                  <a:lnTo>
                    <a:pt x="76363" y="3928"/>
                  </a:lnTo>
                  <a:lnTo>
                    <a:pt x="51266" y="9775"/>
                  </a:lnTo>
                  <a:lnTo>
                    <a:pt x="25765" y="17752"/>
                  </a:lnTo>
                  <a:lnTo>
                    <a:pt x="0" y="28067"/>
                  </a:lnTo>
                </a:path>
              </a:pathLst>
            </a:custGeom>
            <a:ln w="812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307953" y="834712"/>
              <a:ext cx="115570" cy="29209"/>
            </a:xfrm>
            <a:custGeom>
              <a:avLst/>
              <a:gdLst/>
              <a:ahLst/>
              <a:cxnLst/>
              <a:rect l="l" t="t" r="r" b="b"/>
              <a:pathLst>
                <a:path w="115570" h="29209">
                  <a:moveTo>
                    <a:pt x="115379" y="28867"/>
                  </a:moveTo>
                  <a:lnTo>
                    <a:pt x="87259" y="16143"/>
                  </a:lnTo>
                  <a:lnTo>
                    <a:pt x="65866" y="8894"/>
                  </a:lnTo>
                  <a:lnTo>
                    <a:pt x="40386" y="4415"/>
                  </a:lnTo>
                  <a:lnTo>
                    <a:pt x="0" y="0"/>
                  </a:lnTo>
                </a:path>
              </a:pathLst>
            </a:custGeom>
            <a:ln w="812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264825" y="841998"/>
              <a:ext cx="0" cy="160020"/>
            </a:xfrm>
            <a:custGeom>
              <a:avLst/>
              <a:gdLst/>
              <a:ahLst/>
              <a:cxnLst/>
              <a:rect l="l" t="t" r="r" b="b"/>
              <a:pathLst>
                <a:path h="160019">
                  <a:moveTo>
                    <a:pt x="0" y="159626"/>
                  </a:moveTo>
                  <a:lnTo>
                    <a:pt x="0" y="0"/>
                  </a:lnTo>
                </a:path>
              </a:pathLst>
            </a:custGeom>
            <a:ln w="812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264825" y="1028550"/>
              <a:ext cx="0" cy="59055"/>
            </a:xfrm>
            <a:custGeom>
              <a:avLst/>
              <a:gdLst/>
              <a:ahLst/>
              <a:cxnLst/>
              <a:rect l="l" t="t" r="r" b="b"/>
              <a:pathLst>
                <a:path h="59055">
                  <a:moveTo>
                    <a:pt x="0" y="58889"/>
                  </a:moveTo>
                  <a:lnTo>
                    <a:pt x="0" y="0"/>
                  </a:lnTo>
                </a:path>
              </a:pathLst>
            </a:custGeom>
            <a:ln w="812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106468" y="923378"/>
              <a:ext cx="328930" cy="0"/>
            </a:xfrm>
            <a:custGeom>
              <a:avLst/>
              <a:gdLst/>
              <a:ahLst/>
              <a:cxnLst/>
              <a:rect l="l" t="t" r="r" b="b"/>
              <a:pathLst>
                <a:path w="328929">
                  <a:moveTo>
                    <a:pt x="0" y="0"/>
                  </a:moveTo>
                  <a:lnTo>
                    <a:pt x="328320" y="0"/>
                  </a:lnTo>
                </a:path>
              </a:pathLst>
            </a:custGeom>
            <a:ln w="812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345468" y="799190"/>
              <a:ext cx="22225" cy="189865"/>
            </a:xfrm>
            <a:custGeom>
              <a:avLst/>
              <a:gdLst/>
              <a:ahLst/>
              <a:cxnLst/>
              <a:rect l="l" t="t" r="r" b="b"/>
              <a:pathLst>
                <a:path w="22225" h="189865">
                  <a:moveTo>
                    <a:pt x="15278" y="189483"/>
                  </a:moveTo>
                  <a:lnTo>
                    <a:pt x="21097" y="148468"/>
                  </a:lnTo>
                  <a:lnTo>
                    <a:pt x="21978" y="102295"/>
                  </a:lnTo>
                  <a:lnTo>
                    <a:pt x="15690" y="52345"/>
                  </a:lnTo>
                  <a:lnTo>
                    <a:pt x="0" y="0"/>
                  </a:lnTo>
                </a:path>
              </a:pathLst>
            </a:custGeom>
            <a:ln w="812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332913" y="1018876"/>
              <a:ext cx="20955" cy="55244"/>
            </a:xfrm>
            <a:custGeom>
              <a:avLst/>
              <a:gdLst/>
              <a:ahLst/>
              <a:cxnLst/>
              <a:rect l="l" t="t" r="r" b="b"/>
              <a:pathLst>
                <a:path w="20954" h="55244">
                  <a:moveTo>
                    <a:pt x="0" y="54762"/>
                  </a:moveTo>
                  <a:lnTo>
                    <a:pt x="6465" y="42219"/>
                  </a:lnTo>
                  <a:lnTo>
                    <a:pt x="10763" y="32334"/>
                  </a:lnTo>
                  <a:lnTo>
                    <a:pt x="14823" y="19972"/>
                  </a:lnTo>
                  <a:lnTo>
                    <a:pt x="20574" y="0"/>
                  </a:lnTo>
                </a:path>
              </a:pathLst>
            </a:custGeom>
            <a:ln w="812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166840" y="801933"/>
              <a:ext cx="22225" cy="187325"/>
            </a:xfrm>
            <a:custGeom>
              <a:avLst/>
              <a:gdLst/>
              <a:ahLst/>
              <a:cxnLst/>
              <a:rect l="l" t="t" r="r" b="b"/>
              <a:pathLst>
                <a:path w="22225" h="187325">
                  <a:moveTo>
                    <a:pt x="6567" y="186740"/>
                  </a:moveTo>
                  <a:lnTo>
                    <a:pt x="817" y="146539"/>
                  </a:lnTo>
                  <a:lnTo>
                    <a:pt x="0" y="101161"/>
                  </a:lnTo>
                  <a:lnTo>
                    <a:pt x="6333" y="51888"/>
                  </a:lnTo>
                  <a:lnTo>
                    <a:pt x="22036" y="0"/>
                  </a:lnTo>
                </a:path>
              </a:pathLst>
            </a:custGeom>
            <a:ln w="812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180795" y="1018891"/>
              <a:ext cx="20955" cy="53340"/>
            </a:xfrm>
            <a:custGeom>
              <a:avLst/>
              <a:gdLst/>
              <a:ahLst/>
              <a:cxnLst/>
              <a:rect l="l" t="t" r="r" b="b"/>
              <a:pathLst>
                <a:path w="20954" h="53340">
                  <a:moveTo>
                    <a:pt x="20561" y="53200"/>
                  </a:moveTo>
                  <a:lnTo>
                    <a:pt x="14103" y="41067"/>
                  </a:lnTo>
                  <a:lnTo>
                    <a:pt x="9809" y="31481"/>
                  </a:lnTo>
                  <a:lnTo>
                    <a:pt x="5750" y="19455"/>
                  </a:lnTo>
                  <a:lnTo>
                    <a:pt x="0" y="0"/>
                  </a:lnTo>
                </a:path>
              </a:pathLst>
            </a:custGeom>
            <a:ln w="812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58207" y="665225"/>
              <a:ext cx="385768" cy="24275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656871" y="940083"/>
              <a:ext cx="81280" cy="207645"/>
            </a:xfrm>
            <a:custGeom>
              <a:avLst/>
              <a:gdLst/>
              <a:ahLst/>
              <a:cxnLst/>
              <a:rect l="l" t="t" r="r" b="b"/>
              <a:pathLst>
                <a:path w="81279" h="207644">
                  <a:moveTo>
                    <a:pt x="54660" y="188099"/>
                  </a:moveTo>
                  <a:lnTo>
                    <a:pt x="65346" y="191060"/>
                  </a:lnTo>
                  <a:lnTo>
                    <a:pt x="73748" y="195429"/>
                  </a:lnTo>
                  <a:lnTo>
                    <a:pt x="79246" y="200895"/>
                  </a:lnTo>
                  <a:lnTo>
                    <a:pt x="81216" y="207149"/>
                  </a:lnTo>
                  <a:lnTo>
                    <a:pt x="0" y="207149"/>
                  </a:lnTo>
                  <a:lnTo>
                    <a:pt x="3192" y="199247"/>
                  </a:lnTo>
                  <a:lnTo>
                    <a:pt x="11896" y="192797"/>
                  </a:lnTo>
                  <a:lnTo>
                    <a:pt x="24806" y="188449"/>
                  </a:lnTo>
                  <a:lnTo>
                    <a:pt x="40614" y="186855"/>
                  </a:lnTo>
                  <a:lnTo>
                    <a:pt x="40614" y="36830"/>
                  </a:lnTo>
                  <a:lnTo>
                    <a:pt x="47783" y="35383"/>
                  </a:lnTo>
                  <a:lnTo>
                    <a:pt x="53636" y="31437"/>
                  </a:lnTo>
                  <a:lnTo>
                    <a:pt x="57582" y="25583"/>
                  </a:lnTo>
                  <a:lnTo>
                    <a:pt x="59029" y="18415"/>
                  </a:lnTo>
                  <a:lnTo>
                    <a:pt x="57582" y="11246"/>
                  </a:lnTo>
                  <a:lnTo>
                    <a:pt x="53636" y="5392"/>
                  </a:lnTo>
                  <a:lnTo>
                    <a:pt x="47783" y="1446"/>
                  </a:lnTo>
                  <a:lnTo>
                    <a:pt x="40614" y="0"/>
                  </a:lnTo>
                  <a:lnTo>
                    <a:pt x="33451" y="1446"/>
                  </a:lnTo>
                  <a:lnTo>
                    <a:pt x="27597" y="5392"/>
                  </a:lnTo>
                  <a:lnTo>
                    <a:pt x="23648" y="11246"/>
                  </a:lnTo>
                  <a:lnTo>
                    <a:pt x="22199" y="18415"/>
                  </a:lnTo>
                  <a:lnTo>
                    <a:pt x="22199" y="23507"/>
                  </a:lnTo>
                  <a:lnTo>
                    <a:pt x="24269" y="28105"/>
                  </a:lnTo>
                  <a:lnTo>
                    <a:pt x="27597" y="31432"/>
                  </a:lnTo>
                </a:path>
              </a:pathLst>
            </a:custGeom>
            <a:ln w="812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372648" y="940083"/>
              <a:ext cx="81280" cy="207645"/>
            </a:xfrm>
            <a:custGeom>
              <a:avLst/>
              <a:gdLst/>
              <a:ahLst/>
              <a:cxnLst/>
              <a:rect l="l" t="t" r="r" b="b"/>
              <a:pathLst>
                <a:path w="81279" h="207644">
                  <a:moveTo>
                    <a:pt x="54660" y="188099"/>
                  </a:moveTo>
                  <a:lnTo>
                    <a:pt x="65357" y="191060"/>
                  </a:lnTo>
                  <a:lnTo>
                    <a:pt x="73758" y="195429"/>
                  </a:lnTo>
                  <a:lnTo>
                    <a:pt x="79249" y="200895"/>
                  </a:lnTo>
                  <a:lnTo>
                    <a:pt x="81216" y="207149"/>
                  </a:lnTo>
                  <a:lnTo>
                    <a:pt x="0" y="207149"/>
                  </a:lnTo>
                  <a:lnTo>
                    <a:pt x="3192" y="199247"/>
                  </a:lnTo>
                  <a:lnTo>
                    <a:pt x="11896" y="192797"/>
                  </a:lnTo>
                  <a:lnTo>
                    <a:pt x="24806" y="188449"/>
                  </a:lnTo>
                  <a:lnTo>
                    <a:pt x="40614" y="186855"/>
                  </a:lnTo>
                  <a:lnTo>
                    <a:pt x="40614" y="36830"/>
                  </a:lnTo>
                  <a:lnTo>
                    <a:pt x="47783" y="35383"/>
                  </a:lnTo>
                  <a:lnTo>
                    <a:pt x="53636" y="31437"/>
                  </a:lnTo>
                  <a:lnTo>
                    <a:pt x="57582" y="25583"/>
                  </a:lnTo>
                  <a:lnTo>
                    <a:pt x="59029" y="18415"/>
                  </a:lnTo>
                  <a:lnTo>
                    <a:pt x="57582" y="11246"/>
                  </a:lnTo>
                  <a:lnTo>
                    <a:pt x="53636" y="5392"/>
                  </a:lnTo>
                  <a:lnTo>
                    <a:pt x="47783" y="1446"/>
                  </a:lnTo>
                  <a:lnTo>
                    <a:pt x="40614" y="0"/>
                  </a:lnTo>
                  <a:lnTo>
                    <a:pt x="33451" y="1446"/>
                  </a:lnTo>
                  <a:lnTo>
                    <a:pt x="27597" y="5392"/>
                  </a:lnTo>
                  <a:lnTo>
                    <a:pt x="23648" y="11246"/>
                  </a:lnTo>
                  <a:lnTo>
                    <a:pt x="22199" y="18415"/>
                  </a:lnTo>
                  <a:lnTo>
                    <a:pt x="22199" y="23507"/>
                  </a:lnTo>
                  <a:lnTo>
                    <a:pt x="24269" y="28105"/>
                  </a:lnTo>
                  <a:lnTo>
                    <a:pt x="27597" y="31432"/>
                  </a:lnTo>
                </a:path>
              </a:pathLst>
            </a:custGeom>
            <a:ln w="812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608380" y="988109"/>
              <a:ext cx="69215" cy="19050"/>
            </a:xfrm>
            <a:custGeom>
              <a:avLst/>
              <a:gdLst/>
              <a:ahLst/>
              <a:cxnLst/>
              <a:rect l="l" t="t" r="r" b="b"/>
              <a:pathLst>
                <a:path w="69215" h="19050">
                  <a:moveTo>
                    <a:pt x="0" y="18719"/>
                  </a:moveTo>
                  <a:lnTo>
                    <a:pt x="19128" y="15394"/>
                  </a:lnTo>
                  <a:lnTo>
                    <a:pt x="37074" y="11122"/>
                  </a:lnTo>
                  <a:lnTo>
                    <a:pt x="53681" y="5968"/>
                  </a:lnTo>
                  <a:lnTo>
                    <a:pt x="68795" y="0"/>
                  </a:lnTo>
                </a:path>
              </a:pathLst>
            </a:custGeom>
            <a:ln w="812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433562" y="988118"/>
              <a:ext cx="72390" cy="19685"/>
            </a:xfrm>
            <a:custGeom>
              <a:avLst/>
              <a:gdLst/>
              <a:ahLst/>
              <a:cxnLst/>
              <a:rect l="l" t="t" r="r" b="b"/>
              <a:pathLst>
                <a:path w="72390" h="19684">
                  <a:moveTo>
                    <a:pt x="0" y="0"/>
                  </a:moveTo>
                  <a:lnTo>
                    <a:pt x="15747" y="6172"/>
                  </a:lnTo>
                  <a:lnTo>
                    <a:pt x="33097" y="11474"/>
                  </a:lnTo>
                  <a:lnTo>
                    <a:pt x="51879" y="15823"/>
                  </a:lnTo>
                  <a:lnTo>
                    <a:pt x="71920" y="19138"/>
                  </a:lnTo>
                </a:path>
              </a:pathLst>
            </a:custGeom>
            <a:ln w="812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088426" y="940083"/>
              <a:ext cx="81280" cy="207645"/>
            </a:xfrm>
            <a:custGeom>
              <a:avLst/>
              <a:gdLst/>
              <a:ahLst/>
              <a:cxnLst/>
              <a:rect l="l" t="t" r="r" b="b"/>
              <a:pathLst>
                <a:path w="81279" h="207644">
                  <a:moveTo>
                    <a:pt x="54660" y="188099"/>
                  </a:moveTo>
                  <a:lnTo>
                    <a:pt x="65357" y="191060"/>
                  </a:lnTo>
                  <a:lnTo>
                    <a:pt x="73758" y="195429"/>
                  </a:lnTo>
                  <a:lnTo>
                    <a:pt x="79249" y="200895"/>
                  </a:lnTo>
                  <a:lnTo>
                    <a:pt x="81216" y="207149"/>
                  </a:lnTo>
                  <a:lnTo>
                    <a:pt x="0" y="207149"/>
                  </a:lnTo>
                  <a:lnTo>
                    <a:pt x="3192" y="199247"/>
                  </a:lnTo>
                  <a:lnTo>
                    <a:pt x="11896" y="192797"/>
                  </a:lnTo>
                  <a:lnTo>
                    <a:pt x="24806" y="188449"/>
                  </a:lnTo>
                  <a:lnTo>
                    <a:pt x="40614" y="186855"/>
                  </a:lnTo>
                  <a:lnTo>
                    <a:pt x="40614" y="36830"/>
                  </a:lnTo>
                  <a:lnTo>
                    <a:pt x="47783" y="35383"/>
                  </a:lnTo>
                  <a:lnTo>
                    <a:pt x="53636" y="31437"/>
                  </a:lnTo>
                  <a:lnTo>
                    <a:pt x="57582" y="25583"/>
                  </a:lnTo>
                  <a:lnTo>
                    <a:pt x="59029" y="18415"/>
                  </a:lnTo>
                  <a:lnTo>
                    <a:pt x="57582" y="11246"/>
                  </a:lnTo>
                  <a:lnTo>
                    <a:pt x="53636" y="5392"/>
                  </a:lnTo>
                  <a:lnTo>
                    <a:pt x="47783" y="1446"/>
                  </a:lnTo>
                  <a:lnTo>
                    <a:pt x="40614" y="0"/>
                  </a:lnTo>
                  <a:lnTo>
                    <a:pt x="33451" y="1446"/>
                  </a:lnTo>
                  <a:lnTo>
                    <a:pt x="27597" y="5392"/>
                  </a:lnTo>
                  <a:lnTo>
                    <a:pt x="23648" y="11246"/>
                  </a:lnTo>
                  <a:lnTo>
                    <a:pt x="22199" y="18415"/>
                  </a:lnTo>
                  <a:lnTo>
                    <a:pt x="22199" y="23507"/>
                  </a:lnTo>
                  <a:lnTo>
                    <a:pt x="24269" y="28105"/>
                  </a:lnTo>
                  <a:lnTo>
                    <a:pt x="27597" y="31432"/>
                  </a:lnTo>
                </a:path>
              </a:pathLst>
            </a:custGeom>
            <a:ln w="812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149353" y="988118"/>
              <a:ext cx="243840" cy="22860"/>
            </a:xfrm>
            <a:custGeom>
              <a:avLst/>
              <a:gdLst/>
              <a:ahLst/>
              <a:cxnLst/>
              <a:rect l="l" t="t" r="r" b="b"/>
              <a:pathLst>
                <a:path w="243840" h="22859">
                  <a:moveTo>
                    <a:pt x="0" y="0"/>
                  </a:moveTo>
                  <a:lnTo>
                    <a:pt x="25524" y="9340"/>
                  </a:lnTo>
                  <a:lnTo>
                    <a:pt x="54792" y="16392"/>
                  </a:lnTo>
                  <a:lnTo>
                    <a:pt x="87116" y="20849"/>
                  </a:lnTo>
                  <a:lnTo>
                    <a:pt x="121805" y="22402"/>
                  </a:lnTo>
                  <a:lnTo>
                    <a:pt x="156495" y="20849"/>
                  </a:lnTo>
                  <a:lnTo>
                    <a:pt x="188818" y="16392"/>
                  </a:lnTo>
                  <a:lnTo>
                    <a:pt x="218087" y="9340"/>
                  </a:lnTo>
                  <a:lnTo>
                    <a:pt x="243611" y="0"/>
                  </a:lnTo>
                </a:path>
              </a:pathLst>
            </a:custGeom>
            <a:ln w="812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149353" y="988118"/>
              <a:ext cx="243840" cy="22860"/>
            </a:xfrm>
            <a:custGeom>
              <a:avLst/>
              <a:gdLst/>
              <a:ahLst/>
              <a:cxnLst/>
              <a:rect l="l" t="t" r="r" b="b"/>
              <a:pathLst>
                <a:path w="243840" h="22859">
                  <a:moveTo>
                    <a:pt x="0" y="0"/>
                  </a:moveTo>
                  <a:lnTo>
                    <a:pt x="25524" y="9340"/>
                  </a:lnTo>
                  <a:lnTo>
                    <a:pt x="54792" y="16392"/>
                  </a:lnTo>
                  <a:lnTo>
                    <a:pt x="87116" y="20849"/>
                  </a:lnTo>
                  <a:lnTo>
                    <a:pt x="121805" y="22402"/>
                  </a:lnTo>
                  <a:lnTo>
                    <a:pt x="156495" y="20849"/>
                  </a:lnTo>
                  <a:lnTo>
                    <a:pt x="188818" y="16392"/>
                  </a:lnTo>
                  <a:lnTo>
                    <a:pt x="218087" y="9340"/>
                  </a:lnTo>
                  <a:lnTo>
                    <a:pt x="243611" y="0"/>
                  </a:lnTo>
                </a:path>
              </a:pathLst>
            </a:custGeom>
            <a:ln w="812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149353" y="988118"/>
              <a:ext cx="243840" cy="22860"/>
            </a:xfrm>
            <a:custGeom>
              <a:avLst/>
              <a:gdLst/>
              <a:ahLst/>
              <a:cxnLst/>
              <a:rect l="l" t="t" r="r" b="b"/>
              <a:pathLst>
                <a:path w="243840" h="22859">
                  <a:moveTo>
                    <a:pt x="0" y="0"/>
                  </a:moveTo>
                  <a:lnTo>
                    <a:pt x="25524" y="9340"/>
                  </a:lnTo>
                  <a:lnTo>
                    <a:pt x="54792" y="16392"/>
                  </a:lnTo>
                  <a:lnTo>
                    <a:pt x="87116" y="20849"/>
                  </a:lnTo>
                  <a:lnTo>
                    <a:pt x="121805" y="22402"/>
                  </a:lnTo>
                  <a:lnTo>
                    <a:pt x="156495" y="20849"/>
                  </a:lnTo>
                  <a:lnTo>
                    <a:pt x="188818" y="16392"/>
                  </a:lnTo>
                  <a:lnTo>
                    <a:pt x="218087" y="9340"/>
                  </a:lnTo>
                  <a:lnTo>
                    <a:pt x="243611" y="0"/>
                  </a:lnTo>
                </a:path>
              </a:pathLst>
            </a:custGeom>
            <a:ln w="812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919588" y="261787"/>
              <a:ext cx="1186815" cy="1328420"/>
            </a:xfrm>
            <a:custGeom>
              <a:avLst/>
              <a:gdLst/>
              <a:ahLst/>
              <a:cxnLst/>
              <a:rect l="l" t="t" r="r" b="b"/>
              <a:pathLst>
                <a:path w="1186815" h="1328420">
                  <a:moveTo>
                    <a:pt x="593382" y="0"/>
                  </a:moveTo>
                  <a:lnTo>
                    <a:pt x="0" y="332041"/>
                  </a:lnTo>
                  <a:lnTo>
                    <a:pt x="0" y="996149"/>
                  </a:lnTo>
                  <a:lnTo>
                    <a:pt x="593382" y="1328191"/>
                  </a:lnTo>
                  <a:lnTo>
                    <a:pt x="1186751" y="996149"/>
                  </a:lnTo>
                  <a:lnTo>
                    <a:pt x="1186751" y="332041"/>
                  </a:lnTo>
                  <a:lnTo>
                    <a:pt x="593382" y="0"/>
                  </a:lnTo>
                  <a:close/>
                </a:path>
              </a:pathLst>
            </a:custGeom>
            <a:solidFill>
              <a:srgbClr val="F898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142038" y="637557"/>
              <a:ext cx="720725" cy="601345"/>
            </a:xfrm>
            <a:custGeom>
              <a:avLst/>
              <a:gdLst/>
              <a:ahLst/>
              <a:cxnLst/>
              <a:rect l="l" t="t" r="r" b="b"/>
              <a:pathLst>
                <a:path w="720725" h="601344">
                  <a:moveTo>
                    <a:pt x="615061" y="0"/>
                  </a:moveTo>
                  <a:lnTo>
                    <a:pt x="205257" y="397103"/>
                  </a:lnTo>
                  <a:lnTo>
                    <a:pt x="105181" y="300088"/>
                  </a:lnTo>
                  <a:lnTo>
                    <a:pt x="0" y="402107"/>
                  </a:lnTo>
                  <a:lnTo>
                    <a:pt x="205257" y="601065"/>
                  </a:lnTo>
                  <a:lnTo>
                    <a:pt x="720242" y="101955"/>
                  </a:lnTo>
                  <a:lnTo>
                    <a:pt x="6150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4635" y="5502745"/>
            <a:ext cx="10053955" cy="2270125"/>
            <a:chOff x="4635" y="5502745"/>
            <a:chExt cx="10053955" cy="2270125"/>
          </a:xfrm>
        </p:grpSpPr>
        <p:pic>
          <p:nvPicPr>
            <p:cNvPr id="58" name="object 5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35" y="5502745"/>
              <a:ext cx="10049128" cy="226965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7616198" y="6343690"/>
              <a:ext cx="1012825" cy="1169035"/>
            </a:xfrm>
            <a:custGeom>
              <a:avLst/>
              <a:gdLst/>
              <a:ahLst/>
              <a:cxnLst/>
              <a:rect l="l" t="t" r="r" b="b"/>
              <a:pathLst>
                <a:path w="1012825" h="1169034">
                  <a:moveTo>
                    <a:pt x="0" y="292201"/>
                  </a:moveTo>
                  <a:lnTo>
                    <a:pt x="0" y="876630"/>
                  </a:lnTo>
                  <a:lnTo>
                    <a:pt x="506133" y="1168819"/>
                  </a:lnTo>
                  <a:lnTo>
                    <a:pt x="1012240" y="876630"/>
                  </a:lnTo>
                  <a:lnTo>
                    <a:pt x="1012240" y="292201"/>
                  </a:lnTo>
                  <a:lnTo>
                    <a:pt x="506133" y="0"/>
                  </a:lnTo>
                  <a:lnTo>
                    <a:pt x="0" y="292201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754670" y="6503581"/>
              <a:ext cx="735317" cy="84904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754678" y="6503569"/>
              <a:ext cx="735330" cy="849630"/>
            </a:xfrm>
            <a:custGeom>
              <a:avLst/>
              <a:gdLst/>
              <a:ahLst/>
              <a:cxnLst/>
              <a:rect l="l" t="t" r="r" b="b"/>
              <a:pathLst>
                <a:path w="735329" h="849629">
                  <a:moveTo>
                    <a:pt x="0" y="212267"/>
                  </a:moveTo>
                  <a:lnTo>
                    <a:pt x="0" y="636790"/>
                  </a:lnTo>
                  <a:lnTo>
                    <a:pt x="367652" y="849058"/>
                  </a:lnTo>
                  <a:lnTo>
                    <a:pt x="735304" y="636790"/>
                  </a:lnTo>
                  <a:lnTo>
                    <a:pt x="735304" y="212267"/>
                  </a:lnTo>
                  <a:lnTo>
                    <a:pt x="367652" y="0"/>
                  </a:lnTo>
                  <a:lnTo>
                    <a:pt x="0" y="212267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03258" y="7128014"/>
              <a:ext cx="950518" cy="644385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9103256" y="7128022"/>
              <a:ext cx="950594" cy="644525"/>
            </a:xfrm>
            <a:custGeom>
              <a:avLst/>
              <a:gdLst/>
              <a:ahLst/>
              <a:cxnLst/>
              <a:rect l="l" t="t" r="r" b="b"/>
              <a:pathLst>
                <a:path w="950595" h="644525">
                  <a:moveTo>
                    <a:pt x="0" y="366102"/>
                  </a:moveTo>
                  <a:lnTo>
                    <a:pt x="0" y="644377"/>
                  </a:lnTo>
                </a:path>
                <a:path w="950595" h="644525">
                  <a:moveTo>
                    <a:pt x="950520" y="182663"/>
                  </a:moveTo>
                  <a:lnTo>
                    <a:pt x="634136" y="0"/>
                  </a:lnTo>
                  <a:lnTo>
                    <a:pt x="0" y="366102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72016" y="6008509"/>
              <a:ext cx="462483" cy="53404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872016" y="6008525"/>
              <a:ext cx="462915" cy="534035"/>
            </a:xfrm>
            <a:custGeom>
              <a:avLst/>
              <a:gdLst/>
              <a:ahLst/>
              <a:cxnLst/>
              <a:rect l="l" t="t" r="r" b="b"/>
              <a:pathLst>
                <a:path w="462915" h="534034">
                  <a:moveTo>
                    <a:pt x="0" y="133502"/>
                  </a:moveTo>
                  <a:lnTo>
                    <a:pt x="0" y="400532"/>
                  </a:lnTo>
                  <a:lnTo>
                    <a:pt x="231241" y="534034"/>
                  </a:lnTo>
                  <a:lnTo>
                    <a:pt x="462483" y="400532"/>
                  </a:lnTo>
                  <a:lnTo>
                    <a:pt x="462483" y="133502"/>
                  </a:lnTo>
                  <a:lnTo>
                    <a:pt x="231241" y="0"/>
                  </a:lnTo>
                  <a:lnTo>
                    <a:pt x="0" y="133502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35314" y="6081610"/>
              <a:ext cx="335889" cy="38785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8935311" y="6081614"/>
              <a:ext cx="335915" cy="387985"/>
            </a:xfrm>
            <a:custGeom>
              <a:avLst/>
              <a:gdLst/>
              <a:ahLst/>
              <a:cxnLst/>
              <a:rect l="l" t="t" r="r" b="b"/>
              <a:pathLst>
                <a:path w="335915" h="387985">
                  <a:moveTo>
                    <a:pt x="0" y="96964"/>
                  </a:moveTo>
                  <a:lnTo>
                    <a:pt x="0" y="290880"/>
                  </a:lnTo>
                  <a:lnTo>
                    <a:pt x="167944" y="387858"/>
                  </a:lnTo>
                  <a:lnTo>
                    <a:pt x="335902" y="290880"/>
                  </a:lnTo>
                  <a:lnTo>
                    <a:pt x="335902" y="96964"/>
                  </a:lnTo>
                  <a:lnTo>
                    <a:pt x="167944" y="0"/>
                  </a:lnTo>
                  <a:lnTo>
                    <a:pt x="0" y="96964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628446" y="6593930"/>
              <a:ext cx="1425575" cy="1178560"/>
            </a:xfrm>
            <a:custGeom>
              <a:avLst/>
              <a:gdLst/>
              <a:ahLst/>
              <a:cxnLst/>
              <a:rect l="l" t="t" r="r" b="b"/>
              <a:pathLst>
                <a:path w="1425575" h="1178559">
                  <a:moveTo>
                    <a:pt x="1093063" y="0"/>
                  </a:moveTo>
                  <a:lnTo>
                    <a:pt x="0" y="631088"/>
                  </a:lnTo>
                  <a:lnTo>
                    <a:pt x="0" y="1178469"/>
                  </a:lnTo>
                  <a:lnTo>
                    <a:pt x="1425330" y="1178469"/>
                  </a:lnTo>
                  <a:lnTo>
                    <a:pt x="1425330" y="191841"/>
                  </a:lnTo>
                  <a:lnTo>
                    <a:pt x="1093063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28443" y="7038183"/>
              <a:ext cx="377024" cy="57531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142459" y="6593928"/>
              <a:ext cx="911317" cy="117847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686392" y="7697190"/>
              <a:ext cx="359395" cy="7520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628442" y="6593929"/>
              <a:ext cx="1425334" cy="1178471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8628450" y="6593942"/>
              <a:ext cx="1425575" cy="1178560"/>
            </a:xfrm>
            <a:custGeom>
              <a:avLst/>
              <a:gdLst/>
              <a:ahLst/>
              <a:cxnLst/>
              <a:rect l="l" t="t" r="r" b="b"/>
              <a:pathLst>
                <a:path w="1425575" h="1178559">
                  <a:moveTo>
                    <a:pt x="0" y="631075"/>
                  </a:moveTo>
                  <a:lnTo>
                    <a:pt x="0" y="1178457"/>
                  </a:lnTo>
                </a:path>
                <a:path w="1425575" h="1178559">
                  <a:moveTo>
                    <a:pt x="1425327" y="191840"/>
                  </a:moveTo>
                  <a:lnTo>
                    <a:pt x="1093050" y="0"/>
                  </a:lnTo>
                  <a:lnTo>
                    <a:pt x="0" y="631075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51200" y="7038628"/>
              <a:ext cx="674221" cy="22978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2211" y="7037667"/>
              <a:ext cx="451203" cy="152882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568627" y="7227184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70874" y="7217769"/>
              <a:ext cx="93357" cy="93826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616990" y="4323384"/>
            <a:ext cx="1186180" cy="8890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1000" b="1" spc="5" dirty="0">
                <a:solidFill>
                  <a:srgbClr val="515A64"/>
                </a:solidFill>
                <a:latin typeface="Trebuchet MS"/>
                <a:cs typeface="Trebuchet MS"/>
              </a:rPr>
              <a:t>Exam</a:t>
            </a:r>
            <a:r>
              <a:rPr sz="1000" b="1" spc="-50" dirty="0">
                <a:solidFill>
                  <a:srgbClr val="515A64"/>
                </a:solidFill>
                <a:latin typeface="Trebuchet MS"/>
                <a:cs typeface="Trebuchet MS"/>
              </a:rPr>
              <a:t> </a:t>
            </a:r>
            <a:r>
              <a:rPr sz="1000" b="1" spc="5" dirty="0">
                <a:solidFill>
                  <a:srgbClr val="515A64"/>
                </a:solidFill>
                <a:latin typeface="Trebuchet MS"/>
                <a:cs typeface="Trebuchet MS"/>
              </a:rPr>
              <a:t>discount</a:t>
            </a:r>
            <a:endParaRPr sz="100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  <a:spcBef>
                <a:spcPts val="400"/>
              </a:spcBef>
            </a:pPr>
            <a:r>
              <a:rPr sz="1000" spc="-110" dirty="0">
                <a:solidFill>
                  <a:srgbClr val="232F3E"/>
                </a:solidFill>
                <a:latin typeface="Century Gothic"/>
                <a:cs typeface="Century Gothic"/>
              </a:rPr>
              <a:t>Get </a:t>
            </a:r>
            <a:r>
              <a:rPr sz="1000" spc="-18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000" spc="65" dirty="0">
                <a:solidFill>
                  <a:srgbClr val="232F3E"/>
                </a:solidFill>
                <a:latin typeface="Century Gothic"/>
                <a:cs typeface="Century Gothic"/>
              </a:rPr>
              <a:t>50% </a:t>
            </a:r>
            <a:r>
              <a:rPr sz="1000" spc="-65" dirty="0">
                <a:solidFill>
                  <a:srgbClr val="232F3E"/>
                </a:solidFill>
                <a:latin typeface="Century Gothic"/>
                <a:cs typeface="Century Gothic"/>
              </a:rPr>
              <a:t>discount  </a:t>
            </a:r>
            <a:r>
              <a:rPr sz="1000" spc="-90" dirty="0">
                <a:solidFill>
                  <a:srgbClr val="232F3E"/>
                </a:solidFill>
                <a:latin typeface="Century Gothic"/>
                <a:cs typeface="Century Gothic"/>
              </a:rPr>
              <a:t>voucher </a:t>
            </a:r>
            <a:r>
              <a:rPr sz="1000" spc="-45" dirty="0">
                <a:solidFill>
                  <a:srgbClr val="232F3E"/>
                </a:solidFill>
                <a:latin typeface="Century Gothic"/>
                <a:cs typeface="Century Gothic"/>
              </a:rPr>
              <a:t>to </a:t>
            </a:r>
            <a:r>
              <a:rPr sz="1000" spc="-90" dirty="0">
                <a:solidFill>
                  <a:srgbClr val="232F3E"/>
                </a:solidFill>
                <a:latin typeface="Century Gothic"/>
                <a:cs typeface="Century Gothic"/>
              </a:rPr>
              <a:t>apply  </a:t>
            </a:r>
            <a:r>
              <a:rPr sz="1000" spc="-80" dirty="0">
                <a:solidFill>
                  <a:srgbClr val="232F3E"/>
                </a:solidFill>
                <a:latin typeface="Century Gothic"/>
                <a:cs typeface="Century Gothic"/>
              </a:rPr>
              <a:t>toward</a:t>
            </a:r>
            <a:r>
              <a:rPr sz="1000" spc="-10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000" spc="-60" dirty="0">
                <a:solidFill>
                  <a:srgbClr val="232F3E"/>
                </a:solidFill>
                <a:latin typeface="Century Gothic"/>
                <a:cs typeface="Century Gothic"/>
              </a:rPr>
              <a:t>recertification  </a:t>
            </a:r>
            <a:r>
              <a:rPr sz="1000" spc="-30" dirty="0">
                <a:solidFill>
                  <a:srgbClr val="232F3E"/>
                </a:solidFill>
                <a:latin typeface="Century Gothic"/>
                <a:cs typeface="Century Gothic"/>
              </a:rPr>
              <a:t>or </a:t>
            </a:r>
            <a:r>
              <a:rPr sz="1000" spc="-105" dirty="0">
                <a:solidFill>
                  <a:srgbClr val="232F3E"/>
                </a:solidFill>
                <a:latin typeface="Century Gothic"/>
                <a:cs typeface="Century Gothic"/>
              </a:rPr>
              <a:t>any </a:t>
            </a:r>
            <a:r>
              <a:rPr sz="1000" spc="-50" dirty="0">
                <a:solidFill>
                  <a:srgbClr val="232F3E"/>
                </a:solidFill>
                <a:latin typeface="Century Gothic"/>
                <a:cs typeface="Century Gothic"/>
              </a:rPr>
              <a:t>other</a:t>
            </a:r>
            <a:r>
              <a:rPr sz="1000" spc="-17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000" spc="-100" dirty="0">
                <a:solidFill>
                  <a:srgbClr val="232F3E"/>
                </a:solidFill>
                <a:latin typeface="Century Gothic"/>
                <a:cs typeface="Century Gothic"/>
              </a:rPr>
              <a:t>exam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.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831919" y="3363022"/>
            <a:ext cx="765810" cy="720090"/>
            <a:chOff x="831919" y="3363022"/>
            <a:chExt cx="765810" cy="720090"/>
          </a:xfrm>
        </p:grpSpPr>
        <p:sp>
          <p:nvSpPr>
            <p:cNvPr id="80" name="object 80"/>
            <p:cNvSpPr/>
            <p:nvPr/>
          </p:nvSpPr>
          <p:spPr>
            <a:xfrm>
              <a:off x="933430" y="3674924"/>
              <a:ext cx="148590" cy="296545"/>
            </a:xfrm>
            <a:custGeom>
              <a:avLst/>
              <a:gdLst/>
              <a:ahLst/>
              <a:cxnLst/>
              <a:rect l="l" t="t" r="r" b="b"/>
              <a:pathLst>
                <a:path w="148590" h="296545">
                  <a:moveTo>
                    <a:pt x="0" y="222059"/>
                  </a:moveTo>
                  <a:lnTo>
                    <a:pt x="5816" y="250871"/>
                  </a:lnTo>
                  <a:lnTo>
                    <a:pt x="21677" y="274397"/>
                  </a:lnTo>
                  <a:lnTo>
                    <a:pt x="45203" y="290259"/>
                  </a:lnTo>
                  <a:lnTo>
                    <a:pt x="74015" y="296075"/>
                  </a:lnTo>
                  <a:lnTo>
                    <a:pt x="102829" y="290259"/>
                  </a:lnTo>
                  <a:lnTo>
                    <a:pt x="126360" y="274397"/>
                  </a:lnTo>
                  <a:lnTo>
                    <a:pt x="142225" y="250871"/>
                  </a:lnTo>
                  <a:lnTo>
                    <a:pt x="148043" y="222059"/>
                  </a:lnTo>
                  <a:lnTo>
                    <a:pt x="142154" y="194194"/>
                  </a:lnTo>
                  <a:lnTo>
                    <a:pt x="126169" y="172245"/>
                  </a:lnTo>
                  <a:lnTo>
                    <a:pt x="102615" y="156699"/>
                  </a:lnTo>
                  <a:lnTo>
                    <a:pt x="74015" y="148043"/>
                  </a:lnTo>
                  <a:lnTo>
                    <a:pt x="45418" y="139386"/>
                  </a:lnTo>
                  <a:lnTo>
                    <a:pt x="21867" y="123836"/>
                  </a:lnTo>
                  <a:lnTo>
                    <a:pt x="5887" y="101882"/>
                  </a:lnTo>
                  <a:lnTo>
                    <a:pt x="0" y="74015"/>
                  </a:lnTo>
                  <a:lnTo>
                    <a:pt x="5816" y="45203"/>
                  </a:lnTo>
                  <a:lnTo>
                    <a:pt x="21677" y="21677"/>
                  </a:lnTo>
                  <a:lnTo>
                    <a:pt x="45203" y="5816"/>
                  </a:lnTo>
                  <a:lnTo>
                    <a:pt x="74015" y="0"/>
                  </a:lnTo>
                  <a:lnTo>
                    <a:pt x="102829" y="5816"/>
                  </a:lnTo>
                  <a:lnTo>
                    <a:pt x="126360" y="21677"/>
                  </a:lnTo>
                  <a:lnTo>
                    <a:pt x="142225" y="45203"/>
                  </a:lnTo>
                  <a:lnTo>
                    <a:pt x="148043" y="74015"/>
                  </a:lnTo>
                </a:path>
              </a:pathLst>
            </a:custGeom>
            <a:ln w="1278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010066" y="3634552"/>
              <a:ext cx="0" cy="377190"/>
            </a:xfrm>
            <a:custGeom>
              <a:avLst/>
              <a:gdLst/>
              <a:ahLst/>
              <a:cxnLst/>
              <a:rect l="l" t="t" r="r" b="b"/>
              <a:pathLst>
                <a:path h="377189">
                  <a:moveTo>
                    <a:pt x="0" y="0"/>
                  </a:moveTo>
                  <a:lnTo>
                    <a:pt x="0" y="376821"/>
                  </a:lnTo>
                </a:path>
              </a:pathLst>
            </a:custGeom>
            <a:ln w="1278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002388" y="3369416"/>
              <a:ext cx="174625" cy="449580"/>
            </a:xfrm>
            <a:custGeom>
              <a:avLst/>
              <a:gdLst/>
              <a:ahLst/>
              <a:cxnLst/>
              <a:rect l="l" t="t" r="r" b="b"/>
              <a:pathLst>
                <a:path w="174625" h="449579">
                  <a:moveTo>
                    <a:pt x="174193" y="449046"/>
                  </a:moveTo>
                  <a:lnTo>
                    <a:pt x="174193" y="285775"/>
                  </a:lnTo>
                  <a:lnTo>
                    <a:pt x="0" y="110667"/>
                  </a:lnTo>
                  <a:lnTo>
                    <a:pt x="0" y="0"/>
                  </a:lnTo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38314" y="3500518"/>
              <a:ext cx="338455" cy="575945"/>
            </a:xfrm>
            <a:custGeom>
              <a:avLst/>
              <a:gdLst/>
              <a:ahLst/>
              <a:cxnLst/>
              <a:rect l="l" t="t" r="r" b="b"/>
              <a:pathLst>
                <a:path w="338455" h="575945">
                  <a:moveTo>
                    <a:pt x="134607" y="0"/>
                  </a:moveTo>
                  <a:lnTo>
                    <a:pt x="0" y="154673"/>
                  </a:lnTo>
                  <a:lnTo>
                    <a:pt x="0" y="575830"/>
                  </a:lnTo>
                  <a:lnTo>
                    <a:pt x="338264" y="575830"/>
                  </a:lnTo>
                  <a:lnTo>
                    <a:pt x="338264" y="463359"/>
                  </a:lnTo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108292" y="3478338"/>
              <a:ext cx="246379" cy="455295"/>
            </a:xfrm>
            <a:custGeom>
              <a:avLst/>
              <a:gdLst/>
              <a:ahLst/>
              <a:cxnLst/>
              <a:rect l="l" t="t" r="r" b="b"/>
              <a:pathLst>
                <a:path w="246380" h="455295">
                  <a:moveTo>
                    <a:pt x="245783" y="184057"/>
                  </a:moveTo>
                  <a:lnTo>
                    <a:pt x="77850" y="16125"/>
                  </a:lnTo>
                  <a:lnTo>
                    <a:pt x="59639" y="4031"/>
                  </a:lnTo>
                  <a:lnTo>
                    <a:pt x="38925" y="0"/>
                  </a:lnTo>
                  <a:lnTo>
                    <a:pt x="18211" y="4031"/>
                  </a:lnTo>
                  <a:lnTo>
                    <a:pt x="0" y="16125"/>
                  </a:lnTo>
                  <a:lnTo>
                    <a:pt x="215633" y="231530"/>
                  </a:lnTo>
                  <a:lnTo>
                    <a:pt x="11823" y="438756"/>
                  </a:lnTo>
                  <a:lnTo>
                    <a:pt x="30034" y="450843"/>
                  </a:lnTo>
                  <a:lnTo>
                    <a:pt x="50747" y="454872"/>
                  </a:lnTo>
                  <a:lnTo>
                    <a:pt x="71457" y="450843"/>
                  </a:lnTo>
                  <a:lnTo>
                    <a:pt x="89661" y="438756"/>
                  </a:lnTo>
                  <a:lnTo>
                    <a:pt x="243573" y="284832"/>
                  </a:lnTo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418325" y="3447975"/>
              <a:ext cx="172720" cy="222250"/>
            </a:xfrm>
            <a:custGeom>
              <a:avLst/>
              <a:gdLst/>
              <a:ahLst/>
              <a:cxnLst/>
              <a:rect l="l" t="t" r="r" b="b"/>
              <a:pathLst>
                <a:path w="172719" h="222250">
                  <a:moveTo>
                    <a:pt x="34661" y="174993"/>
                  </a:moveTo>
                  <a:lnTo>
                    <a:pt x="15954" y="156286"/>
                  </a:lnTo>
                  <a:lnTo>
                    <a:pt x="3988" y="138266"/>
                  </a:lnTo>
                  <a:lnTo>
                    <a:pt x="0" y="117767"/>
                  </a:lnTo>
                  <a:lnTo>
                    <a:pt x="3988" y="97268"/>
                  </a:lnTo>
                  <a:lnTo>
                    <a:pt x="15954" y="79247"/>
                  </a:lnTo>
                  <a:lnTo>
                    <a:pt x="79238" y="15963"/>
                  </a:lnTo>
                  <a:lnTo>
                    <a:pt x="97264" y="3990"/>
                  </a:lnTo>
                  <a:lnTo>
                    <a:pt x="117763" y="0"/>
                  </a:lnTo>
                  <a:lnTo>
                    <a:pt x="138263" y="3990"/>
                  </a:lnTo>
                  <a:lnTo>
                    <a:pt x="156289" y="15963"/>
                  </a:lnTo>
                  <a:lnTo>
                    <a:pt x="168255" y="33985"/>
                  </a:lnTo>
                  <a:lnTo>
                    <a:pt x="172243" y="54489"/>
                  </a:lnTo>
                  <a:lnTo>
                    <a:pt x="168255" y="74992"/>
                  </a:lnTo>
                  <a:lnTo>
                    <a:pt x="156289" y="93014"/>
                  </a:lnTo>
                  <a:lnTo>
                    <a:pt x="27612" y="221678"/>
                  </a:lnTo>
                </a:path>
              </a:pathLst>
            </a:custGeom>
            <a:ln w="1278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419024" y="3754695"/>
              <a:ext cx="172720" cy="222250"/>
            </a:xfrm>
            <a:custGeom>
              <a:avLst/>
              <a:gdLst/>
              <a:ahLst/>
              <a:cxnLst/>
              <a:rect l="l" t="t" r="r" b="b"/>
              <a:pathLst>
                <a:path w="172719" h="222250">
                  <a:moveTo>
                    <a:pt x="34661" y="46685"/>
                  </a:moveTo>
                  <a:lnTo>
                    <a:pt x="15954" y="65392"/>
                  </a:lnTo>
                  <a:lnTo>
                    <a:pt x="3988" y="83412"/>
                  </a:lnTo>
                  <a:lnTo>
                    <a:pt x="0" y="103911"/>
                  </a:lnTo>
                  <a:lnTo>
                    <a:pt x="3988" y="124410"/>
                  </a:lnTo>
                  <a:lnTo>
                    <a:pt x="15954" y="142430"/>
                  </a:lnTo>
                  <a:lnTo>
                    <a:pt x="79238" y="205714"/>
                  </a:lnTo>
                  <a:lnTo>
                    <a:pt x="97258" y="217687"/>
                  </a:lnTo>
                  <a:lnTo>
                    <a:pt x="117759" y="221678"/>
                  </a:lnTo>
                  <a:lnTo>
                    <a:pt x="138261" y="217687"/>
                  </a:lnTo>
                  <a:lnTo>
                    <a:pt x="156289" y="205714"/>
                  </a:lnTo>
                  <a:lnTo>
                    <a:pt x="168255" y="187694"/>
                  </a:lnTo>
                  <a:lnTo>
                    <a:pt x="172243" y="167193"/>
                  </a:lnTo>
                  <a:lnTo>
                    <a:pt x="168255" y="146691"/>
                  </a:lnTo>
                  <a:lnTo>
                    <a:pt x="156289" y="128663"/>
                  </a:lnTo>
                  <a:lnTo>
                    <a:pt x="27612" y="0"/>
                  </a:lnTo>
                </a:path>
              </a:pathLst>
            </a:custGeom>
            <a:ln w="1278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363506" y="3674686"/>
              <a:ext cx="71755" cy="71755"/>
            </a:xfrm>
            <a:custGeom>
              <a:avLst/>
              <a:gdLst/>
              <a:ahLst/>
              <a:cxnLst/>
              <a:rect l="l" t="t" r="r" b="b"/>
              <a:pathLst>
                <a:path w="71755" h="71754">
                  <a:moveTo>
                    <a:pt x="71729" y="35864"/>
                  </a:moveTo>
                  <a:lnTo>
                    <a:pt x="68910" y="49826"/>
                  </a:lnTo>
                  <a:lnTo>
                    <a:pt x="61221" y="61226"/>
                  </a:lnTo>
                  <a:lnTo>
                    <a:pt x="49821" y="68911"/>
                  </a:lnTo>
                  <a:lnTo>
                    <a:pt x="35864" y="71729"/>
                  </a:lnTo>
                  <a:lnTo>
                    <a:pt x="21908" y="68911"/>
                  </a:lnTo>
                  <a:lnTo>
                    <a:pt x="10507" y="61226"/>
                  </a:lnTo>
                  <a:lnTo>
                    <a:pt x="2819" y="49826"/>
                  </a:lnTo>
                  <a:lnTo>
                    <a:pt x="0" y="35864"/>
                  </a:lnTo>
                  <a:lnTo>
                    <a:pt x="2819" y="21902"/>
                  </a:lnTo>
                  <a:lnTo>
                    <a:pt x="10507" y="10502"/>
                  </a:lnTo>
                  <a:lnTo>
                    <a:pt x="21908" y="2817"/>
                  </a:lnTo>
                  <a:lnTo>
                    <a:pt x="35864" y="0"/>
                  </a:lnTo>
                  <a:lnTo>
                    <a:pt x="49821" y="2817"/>
                  </a:lnTo>
                  <a:lnTo>
                    <a:pt x="61221" y="10502"/>
                  </a:lnTo>
                  <a:lnTo>
                    <a:pt x="68910" y="21902"/>
                  </a:lnTo>
                  <a:lnTo>
                    <a:pt x="71729" y="35864"/>
                  </a:lnTo>
                  <a:close/>
                </a:path>
              </a:pathLst>
            </a:custGeom>
            <a:ln w="1278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4308628" y="4374184"/>
            <a:ext cx="1302385" cy="114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" marR="14604" algn="ctr">
              <a:lnSpc>
                <a:spcPct val="100000"/>
              </a:lnSpc>
              <a:spcBef>
                <a:spcPts val="100"/>
              </a:spcBef>
            </a:pPr>
            <a:r>
              <a:rPr sz="1000" b="1" spc="45" dirty="0">
                <a:solidFill>
                  <a:srgbClr val="515A64"/>
                </a:solidFill>
                <a:latin typeface="Trebuchet MS"/>
                <a:cs typeface="Trebuchet MS"/>
              </a:rPr>
              <a:t>AWS </a:t>
            </a:r>
            <a:r>
              <a:rPr sz="1000" b="1" spc="-5" dirty="0">
                <a:solidFill>
                  <a:srgbClr val="515A64"/>
                </a:solidFill>
                <a:latin typeface="Trebuchet MS"/>
                <a:cs typeface="Trebuchet MS"/>
              </a:rPr>
              <a:t>Certified</a:t>
            </a:r>
            <a:r>
              <a:rPr sz="1000" b="1" spc="-204" dirty="0">
                <a:solidFill>
                  <a:srgbClr val="515A64"/>
                </a:solidFill>
                <a:latin typeface="Trebuchet MS"/>
                <a:cs typeface="Trebuchet MS"/>
              </a:rPr>
              <a:t> </a:t>
            </a:r>
            <a:r>
              <a:rPr sz="1000" b="1" spc="25" dirty="0">
                <a:solidFill>
                  <a:srgbClr val="515A64"/>
                </a:solidFill>
                <a:latin typeface="Trebuchet MS"/>
                <a:cs typeface="Trebuchet MS"/>
              </a:rPr>
              <a:t>Global  </a:t>
            </a:r>
            <a:r>
              <a:rPr sz="1000" b="1" spc="20" dirty="0">
                <a:solidFill>
                  <a:srgbClr val="515A64"/>
                </a:solidFill>
                <a:latin typeface="Trebuchet MS"/>
                <a:cs typeface="Trebuchet MS"/>
              </a:rPr>
              <a:t>Community</a:t>
            </a:r>
            <a:endParaRPr sz="1000">
              <a:latin typeface="Trebuchet MS"/>
              <a:cs typeface="Trebuchet MS"/>
            </a:endParaRPr>
          </a:p>
          <a:p>
            <a:pPr marL="168910" marR="161290" indent="1270" algn="ctr">
              <a:lnSpc>
                <a:spcPct val="100000"/>
              </a:lnSpc>
              <a:spcBef>
                <a:spcPts val="400"/>
              </a:spcBef>
            </a:pPr>
            <a:r>
              <a:rPr sz="1000" spc="-100" dirty="0">
                <a:solidFill>
                  <a:srgbClr val="232F3E"/>
                </a:solidFill>
                <a:latin typeface="Century Gothic"/>
                <a:cs typeface="Century Gothic"/>
              </a:rPr>
              <a:t>JGain </a:t>
            </a:r>
            <a:r>
              <a:rPr sz="1000" spc="-125" dirty="0">
                <a:solidFill>
                  <a:srgbClr val="232F3E"/>
                </a:solidFill>
                <a:latin typeface="Century Gothic"/>
                <a:cs typeface="Century Gothic"/>
              </a:rPr>
              <a:t>access </a:t>
            </a:r>
            <a:r>
              <a:rPr sz="1000" spc="-45" dirty="0">
                <a:solidFill>
                  <a:srgbClr val="232F3E"/>
                </a:solidFill>
                <a:latin typeface="Century Gothic"/>
                <a:cs typeface="Century Gothic"/>
              </a:rPr>
              <a:t>to  </a:t>
            </a:r>
            <a:r>
              <a:rPr sz="1000" spc="-40" dirty="0">
                <a:solidFill>
                  <a:srgbClr val="232F3E"/>
                </a:solidFill>
                <a:latin typeface="Century Gothic"/>
                <a:cs typeface="Century Gothic"/>
              </a:rPr>
              <a:t>our </a:t>
            </a:r>
            <a:r>
              <a:rPr sz="1000" spc="-65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r>
              <a:rPr sz="1000" spc="-9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000" spc="-60" dirty="0">
                <a:solidFill>
                  <a:srgbClr val="232F3E"/>
                </a:solidFill>
                <a:latin typeface="Century Gothic"/>
                <a:cs typeface="Century Gothic"/>
              </a:rPr>
              <a:t>Certified</a:t>
            </a:r>
            <a:endParaRPr sz="1000">
              <a:latin typeface="Century Gothic"/>
              <a:cs typeface="Century Gothic"/>
            </a:endParaRPr>
          </a:p>
          <a:p>
            <a:pPr marL="12065" marR="5080" algn="ctr">
              <a:lnSpc>
                <a:spcPct val="100000"/>
              </a:lnSpc>
            </a:pPr>
            <a:r>
              <a:rPr sz="1000" spc="-70" dirty="0">
                <a:solidFill>
                  <a:srgbClr val="232F3E"/>
                </a:solidFill>
                <a:latin typeface="Century Gothic"/>
                <a:cs typeface="Century Gothic"/>
              </a:rPr>
              <a:t>community on</a:t>
            </a:r>
            <a:r>
              <a:rPr sz="1000" spc="-8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232F3E"/>
                </a:solidFill>
                <a:latin typeface="Century Gothic"/>
                <a:cs typeface="Century Gothic"/>
              </a:rPr>
              <a:t>LinkedIn  </a:t>
            </a:r>
            <a:r>
              <a:rPr sz="1000" spc="-120" dirty="0">
                <a:solidFill>
                  <a:srgbClr val="232F3E"/>
                </a:solidFill>
                <a:latin typeface="Century Gothic"/>
                <a:cs typeface="Century Gothic"/>
              </a:rPr>
              <a:t>and </a:t>
            </a:r>
            <a:r>
              <a:rPr sz="1000" spc="-55" dirty="0">
                <a:solidFill>
                  <a:srgbClr val="232F3E"/>
                </a:solidFill>
                <a:latin typeface="Century Gothic"/>
                <a:cs typeface="Century Gothic"/>
              </a:rPr>
              <a:t>network </a:t>
            </a:r>
            <a:r>
              <a:rPr sz="1000" spc="-30" dirty="0">
                <a:solidFill>
                  <a:srgbClr val="232F3E"/>
                </a:solidFill>
                <a:latin typeface="Century Gothic"/>
                <a:cs typeface="Century Gothic"/>
              </a:rPr>
              <a:t>with </a:t>
            </a:r>
            <a:r>
              <a:rPr sz="1000" spc="-50" dirty="0">
                <a:solidFill>
                  <a:srgbClr val="232F3E"/>
                </a:solidFill>
                <a:latin typeface="Century Gothic"/>
                <a:cs typeface="Century Gothic"/>
              </a:rPr>
              <a:t>your  </a:t>
            </a:r>
            <a:r>
              <a:rPr sz="1000" spc="-70" dirty="0">
                <a:solidFill>
                  <a:srgbClr val="232F3E"/>
                </a:solidFill>
                <a:latin typeface="Century Gothic"/>
                <a:cs typeface="Century Gothic"/>
              </a:rPr>
              <a:t>peers.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4512542" y="3276713"/>
            <a:ext cx="895985" cy="895985"/>
            <a:chOff x="4512542" y="3276713"/>
            <a:chExt cx="895985" cy="895985"/>
          </a:xfrm>
        </p:grpSpPr>
        <p:sp>
          <p:nvSpPr>
            <p:cNvPr id="90" name="object 90"/>
            <p:cNvSpPr/>
            <p:nvPr/>
          </p:nvSpPr>
          <p:spPr>
            <a:xfrm>
              <a:off x="4520225" y="3284399"/>
              <a:ext cx="880744" cy="880744"/>
            </a:xfrm>
            <a:custGeom>
              <a:avLst/>
              <a:gdLst/>
              <a:ahLst/>
              <a:cxnLst/>
              <a:rect l="l" t="t" r="r" b="b"/>
              <a:pathLst>
                <a:path w="880745" h="880745">
                  <a:moveTo>
                    <a:pt x="880186" y="440093"/>
                  </a:moveTo>
                  <a:lnTo>
                    <a:pt x="877603" y="488045"/>
                  </a:lnTo>
                  <a:lnTo>
                    <a:pt x="870035" y="534502"/>
                  </a:lnTo>
                  <a:lnTo>
                    <a:pt x="857749" y="579194"/>
                  </a:lnTo>
                  <a:lnTo>
                    <a:pt x="841014" y="621855"/>
                  </a:lnTo>
                  <a:lnTo>
                    <a:pt x="820099" y="662214"/>
                  </a:lnTo>
                  <a:lnTo>
                    <a:pt x="795272" y="700004"/>
                  </a:lnTo>
                  <a:lnTo>
                    <a:pt x="766802" y="734956"/>
                  </a:lnTo>
                  <a:lnTo>
                    <a:pt x="734956" y="766802"/>
                  </a:lnTo>
                  <a:lnTo>
                    <a:pt x="700004" y="795272"/>
                  </a:lnTo>
                  <a:lnTo>
                    <a:pt x="662214" y="820099"/>
                  </a:lnTo>
                  <a:lnTo>
                    <a:pt x="621855" y="841014"/>
                  </a:lnTo>
                  <a:lnTo>
                    <a:pt x="579194" y="857749"/>
                  </a:lnTo>
                  <a:lnTo>
                    <a:pt x="534502" y="870035"/>
                  </a:lnTo>
                  <a:lnTo>
                    <a:pt x="488045" y="877603"/>
                  </a:lnTo>
                  <a:lnTo>
                    <a:pt x="440093" y="880186"/>
                  </a:lnTo>
                  <a:lnTo>
                    <a:pt x="392140" y="877603"/>
                  </a:lnTo>
                  <a:lnTo>
                    <a:pt x="345684" y="870035"/>
                  </a:lnTo>
                  <a:lnTo>
                    <a:pt x="300991" y="857749"/>
                  </a:lnTo>
                  <a:lnTo>
                    <a:pt x="258330" y="841014"/>
                  </a:lnTo>
                  <a:lnTo>
                    <a:pt x="217971" y="820099"/>
                  </a:lnTo>
                  <a:lnTo>
                    <a:pt x="180181" y="795272"/>
                  </a:lnTo>
                  <a:lnTo>
                    <a:pt x="145229" y="766802"/>
                  </a:lnTo>
                  <a:lnTo>
                    <a:pt x="113384" y="734956"/>
                  </a:lnTo>
                  <a:lnTo>
                    <a:pt x="84913" y="700004"/>
                  </a:lnTo>
                  <a:lnTo>
                    <a:pt x="60086" y="662214"/>
                  </a:lnTo>
                  <a:lnTo>
                    <a:pt x="39171" y="621855"/>
                  </a:lnTo>
                  <a:lnTo>
                    <a:pt x="22436" y="579194"/>
                  </a:lnTo>
                  <a:lnTo>
                    <a:pt x="10150" y="534502"/>
                  </a:lnTo>
                  <a:lnTo>
                    <a:pt x="2582" y="488045"/>
                  </a:lnTo>
                  <a:lnTo>
                    <a:pt x="0" y="440093"/>
                  </a:lnTo>
                  <a:lnTo>
                    <a:pt x="2582" y="392140"/>
                  </a:lnTo>
                  <a:lnTo>
                    <a:pt x="10150" y="345684"/>
                  </a:lnTo>
                  <a:lnTo>
                    <a:pt x="22436" y="300991"/>
                  </a:lnTo>
                  <a:lnTo>
                    <a:pt x="39171" y="258330"/>
                  </a:lnTo>
                  <a:lnTo>
                    <a:pt x="60086" y="217971"/>
                  </a:lnTo>
                  <a:lnTo>
                    <a:pt x="84913" y="180181"/>
                  </a:lnTo>
                  <a:lnTo>
                    <a:pt x="113384" y="145229"/>
                  </a:lnTo>
                  <a:lnTo>
                    <a:pt x="145229" y="113384"/>
                  </a:lnTo>
                  <a:lnTo>
                    <a:pt x="180181" y="84913"/>
                  </a:lnTo>
                  <a:lnTo>
                    <a:pt x="217971" y="60086"/>
                  </a:lnTo>
                  <a:lnTo>
                    <a:pt x="258330" y="39171"/>
                  </a:lnTo>
                  <a:lnTo>
                    <a:pt x="300991" y="22436"/>
                  </a:lnTo>
                  <a:lnTo>
                    <a:pt x="345684" y="10150"/>
                  </a:lnTo>
                  <a:lnTo>
                    <a:pt x="392140" y="2582"/>
                  </a:lnTo>
                  <a:lnTo>
                    <a:pt x="440093" y="0"/>
                  </a:lnTo>
                  <a:lnTo>
                    <a:pt x="488045" y="2582"/>
                  </a:lnTo>
                  <a:lnTo>
                    <a:pt x="534502" y="10150"/>
                  </a:lnTo>
                  <a:lnTo>
                    <a:pt x="579194" y="22436"/>
                  </a:lnTo>
                  <a:lnTo>
                    <a:pt x="621855" y="39171"/>
                  </a:lnTo>
                  <a:lnTo>
                    <a:pt x="662214" y="60086"/>
                  </a:lnTo>
                  <a:lnTo>
                    <a:pt x="700004" y="84913"/>
                  </a:lnTo>
                  <a:lnTo>
                    <a:pt x="734956" y="113384"/>
                  </a:lnTo>
                  <a:lnTo>
                    <a:pt x="766802" y="145229"/>
                  </a:lnTo>
                  <a:lnTo>
                    <a:pt x="795272" y="180181"/>
                  </a:lnTo>
                  <a:lnTo>
                    <a:pt x="820099" y="217971"/>
                  </a:lnTo>
                  <a:lnTo>
                    <a:pt x="841014" y="258330"/>
                  </a:lnTo>
                  <a:lnTo>
                    <a:pt x="857749" y="300991"/>
                  </a:lnTo>
                  <a:lnTo>
                    <a:pt x="870035" y="345684"/>
                  </a:lnTo>
                  <a:lnTo>
                    <a:pt x="877603" y="392140"/>
                  </a:lnTo>
                  <a:lnTo>
                    <a:pt x="880186" y="440093"/>
                  </a:lnTo>
                  <a:close/>
                </a:path>
              </a:pathLst>
            </a:custGeom>
            <a:ln w="1536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235256" y="3551233"/>
              <a:ext cx="20955" cy="109855"/>
            </a:xfrm>
            <a:custGeom>
              <a:avLst/>
              <a:gdLst/>
              <a:ahLst/>
              <a:cxnLst/>
              <a:rect l="l" t="t" r="r" b="b"/>
              <a:pathLst>
                <a:path w="20954" h="109854">
                  <a:moveTo>
                    <a:pt x="0" y="0"/>
                  </a:moveTo>
                  <a:lnTo>
                    <a:pt x="12022" y="49225"/>
                  </a:lnTo>
                  <a:lnTo>
                    <a:pt x="20053" y="100965"/>
                  </a:lnTo>
                  <a:lnTo>
                    <a:pt x="20358" y="103809"/>
                  </a:lnTo>
                  <a:lnTo>
                    <a:pt x="20675" y="106680"/>
                  </a:lnTo>
                  <a:lnTo>
                    <a:pt x="20955" y="109550"/>
                  </a:lnTo>
                </a:path>
              </a:pathLst>
            </a:custGeom>
            <a:ln w="1536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661317" y="3284396"/>
              <a:ext cx="594995" cy="880744"/>
            </a:xfrm>
            <a:custGeom>
              <a:avLst/>
              <a:gdLst/>
              <a:ahLst/>
              <a:cxnLst/>
              <a:rect l="l" t="t" r="r" b="b"/>
              <a:pathLst>
                <a:path w="594995" h="880745">
                  <a:moveTo>
                    <a:pt x="594829" y="504443"/>
                  </a:moveTo>
                  <a:lnTo>
                    <a:pt x="586558" y="561102"/>
                  </a:lnTo>
                  <a:lnTo>
                    <a:pt x="573516" y="614800"/>
                  </a:lnTo>
                  <a:lnTo>
                    <a:pt x="556053" y="665024"/>
                  </a:lnTo>
                  <a:lnTo>
                    <a:pt x="534516" y="711261"/>
                  </a:lnTo>
                  <a:lnTo>
                    <a:pt x="509256" y="752999"/>
                  </a:lnTo>
                  <a:lnTo>
                    <a:pt x="480619" y="789723"/>
                  </a:lnTo>
                  <a:lnTo>
                    <a:pt x="448955" y="820921"/>
                  </a:lnTo>
                  <a:lnTo>
                    <a:pt x="414612" y="846080"/>
                  </a:lnTo>
                  <a:lnTo>
                    <a:pt x="377939" y="864685"/>
                  </a:lnTo>
                  <a:lnTo>
                    <a:pt x="339284" y="876225"/>
                  </a:lnTo>
                  <a:lnTo>
                    <a:pt x="298996" y="880186"/>
                  </a:lnTo>
                  <a:lnTo>
                    <a:pt x="261491" y="876757"/>
                  </a:lnTo>
                  <a:lnTo>
                    <a:pt x="190932" y="850562"/>
                  </a:lnTo>
                  <a:lnTo>
                    <a:pt x="158438" y="828621"/>
                  </a:lnTo>
                  <a:lnTo>
                    <a:pt x="128175" y="801335"/>
                  </a:lnTo>
                  <a:lnTo>
                    <a:pt x="100423" y="769115"/>
                  </a:lnTo>
                  <a:lnTo>
                    <a:pt x="75461" y="732374"/>
                  </a:lnTo>
                  <a:lnTo>
                    <a:pt x="53571" y="691525"/>
                  </a:lnTo>
                  <a:lnTo>
                    <a:pt x="35033" y="646981"/>
                  </a:lnTo>
                  <a:lnTo>
                    <a:pt x="20126" y="599153"/>
                  </a:lnTo>
                  <a:lnTo>
                    <a:pt x="9131" y="548454"/>
                  </a:lnTo>
                  <a:lnTo>
                    <a:pt x="2329" y="495296"/>
                  </a:lnTo>
                  <a:lnTo>
                    <a:pt x="0" y="440093"/>
                  </a:lnTo>
                  <a:lnTo>
                    <a:pt x="2329" y="384889"/>
                  </a:lnTo>
                  <a:lnTo>
                    <a:pt x="9131" y="331732"/>
                  </a:lnTo>
                  <a:lnTo>
                    <a:pt x="20126" y="281033"/>
                  </a:lnTo>
                  <a:lnTo>
                    <a:pt x="35033" y="233204"/>
                  </a:lnTo>
                  <a:lnTo>
                    <a:pt x="53571" y="188660"/>
                  </a:lnTo>
                  <a:lnTo>
                    <a:pt x="75461" y="147811"/>
                  </a:lnTo>
                  <a:lnTo>
                    <a:pt x="100423" y="111070"/>
                  </a:lnTo>
                  <a:lnTo>
                    <a:pt x="128175" y="78851"/>
                  </a:lnTo>
                  <a:lnTo>
                    <a:pt x="158438" y="51564"/>
                  </a:lnTo>
                  <a:lnTo>
                    <a:pt x="190932" y="29623"/>
                  </a:lnTo>
                  <a:lnTo>
                    <a:pt x="261491" y="3429"/>
                  </a:lnTo>
                  <a:lnTo>
                    <a:pt x="298996" y="0"/>
                  </a:lnTo>
                  <a:lnTo>
                    <a:pt x="345990" y="5402"/>
                  </a:lnTo>
                  <a:lnTo>
                    <a:pt x="390663" y="21063"/>
                  </a:lnTo>
                  <a:lnTo>
                    <a:pt x="432459" y="46159"/>
                  </a:lnTo>
                  <a:lnTo>
                    <a:pt x="470817" y="79870"/>
                  </a:lnTo>
                  <a:lnTo>
                    <a:pt x="505180" y="121373"/>
                  </a:lnTo>
                </a:path>
              </a:pathLst>
            </a:custGeom>
            <a:ln w="1536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812630" y="3284396"/>
              <a:ext cx="281305" cy="880744"/>
            </a:xfrm>
            <a:custGeom>
              <a:avLst/>
              <a:gdLst/>
              <a:ahLst/>
              <a:cxnLst/>
              <a:rect l="l" t="t" r="r" b="b"/>
              <a:pathLst>
                <a:path w="281304" h="880745">
                  <a:moveTo>
                    <a:pt x="280746" y="631342"/>
                  </a:moveTo>
                  <a:lnTo>
                    <a:pt x="266667" y="700910"/>
                  </a:lnTo>
                  <a:lnTo>
                    <a:pt x="248654" y="761310"/>
                  </a:lnTo>
                  <a:lnTo>
                    <a:pt x="227228" y="810990"/>
                  </a:lnTo>
                  <a:lnTo>
                    <a:pt x="202911" y="848397"/>
                  </a:lnTo>
                  <a:lnTo>
                    <a:pt x="147688" y="880186"/>
                  </a:lnTo>
                  <a:lnTo>
                    <a:pt x="123734" y="874426"/>
                  </a:lnTo>
                  <a:lnTo>
                    <a:pt x="79819" y="831063"/>
                  </a:lnTo>
                  <a:lnTo>
                    <a:pt x="60468" y="795272"/>
                  </a:lnTo>
                  <a:lnTo>
                    <a:pt x="43259" y="751284"/>
                  </a:lnTo>
                  <a:lnTo>
                    <a:pt x="28497" y="700004"/>
                  </a:lnTo>
                  <a:lnTo>
                    <a:pt x="16485" y="642339"/>
                  </a:lnTo>
                  <a:lnTo>
                    <a:pt x="7529" y="579194"/>
                  </a:lnTo>
                  <a:lnTo>
                    <a:pt x="1933" y="511477"/>
                  </a:lnTo>
                  <a:lnTo>
                    <a:pt x="0" y="440093"/>
                  </a:lnTo>
                  <a:lnTo>
                    <a:pt x="1933" y="368708"/>
                  </a:lnTo>
                  <a:lnTo>
                    <a:pt x="7529" y="300991"/>
                  </a:lnTo>
                  <a:lnTo>
                    <a:pt x="16485" y="237846"/>
                  </a:lnTo>
                  <a:lnTo>
                    <a:pt x="28497" y="180181"/>
                  </a:lnTo>
                  <a:lnTo>
                    <a:pt x="43259" y="128901"/>
                  </a:lnTo>
                  <a:lnTo>
                    <a:pt x="60468" y="84913"/>
                  </a:lnTo>
                  <a:lnTo>
                    <a:pt x="79819" y="49123"/>
                  </a:lnTo>
                  <a:lnTo>
                    <a:pt x="123734" y="5760"/>
                  </a:lnTo>
                  <a:lnTo>
                    <a:pt x="147688" y="0"/>
                  </a:lnTo>
                  <a:lnTo>
                    <a:pt x="175633" y="7865"/>
                  </a:lnTo>
                  <a:lnTo>
                    <a:pt x="225752" y="66419"/>
                  </a:lnTo>
                  <a:lnTo>
                    <a:pt x="246949" y="114196"/>
                  </a:lnTo>
                  <a:lnTo>
                    <a:pt x="264922" y="172365"/>
                  </a:lnTo>
                  <a:lnTo>
                    <a:pt x="279184" y="239471"/>
                  </a:lnTo>
                </a:path>
              </a:pathLst>
            </a:custGeom>
            <a:ln w="1536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960321" y="3284401"/>
              <a:ext cx="0" cy="175260"/>
            </a:xfrm>
            <a:custGeom>
              <a:avLst/>
              <a:gdLst/>
              <a:ahLst/>
              <a:cxnLst/>
              <a:rect l="l" t="t" r="r" b="b"/>
              <a:pathLst>
                <a:path h="175260">
                  <a:moveTo>
                    <a:pt x="0" y="0"/>
                  </a:moveTo>
                  <a:lnTo>
                    <a:pt x="0" y="175031"/>
                  </a:lnTo>
                </a:path>
              </a:pathLst>
            </a:custGeom>
            <a:ln w="1536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646093" y="3416414"/>
              <a:ext cx="240665" cy="126364"/>
            </a:xfrm>
            <a:custGeom>
              <a:avLst/>
              <a:gdLst/>
              <a:ahLst/>
              <a:cxnLst/>
              <a:rect l="l" t="t" r="r" b="b"/>
              <a:pathLst>
                <a:path w="240664" h="126364">
                  <a:moveTo>
                    <a:pt x="0" y="0"/>
                  </a:moveTo>
                  <a:lnTo>
                    <a:pt x="33393" y="30734"/>
                  </a:lnTo>
                  <a:lnTo>
                    <a:pt x="69827" y="57934"/>
                  </a:lnTo>
                  <a:lnTo>
                    <a:pt x="109027" y="81322"/>
                  </a:lnTo>
                  <a:lnTo>
                    <a:pt x="150720" y="100625"/>
                  </a:lnTo>
                  <a:lnTo>
                    <a:pt x="194631" y="115566"/>
                  </a:lnTo>
                  <a:lnTo>
                    <a:pt x="240487" y="125869"/>
                  </a:lnTo>
                </a:path>
              </a:pathLst>
            </a:custGeom>
            <a:ln w="1536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646099" y="3902325"/>
              <a:ext cx="274955" cy="130810"/>
            </a:xfrm>
            <a:custGeom>
              <a:avLst/>
              <a:gdLst/>
              <a:ahLst/>
              <a:cxnLst/>
              <a:rect l="l" t="t" r="r" b="b"/>
              <a:pathLst>
                <a:path w="274954" h="130810">
                  <a:moveTo>
                    <a:pt x="274485" y="0"/>
                  </a:moveTo>
                  <a:lnTo>
                    <a:pt x="221872" y="7935"/>
                  </a:lnTo>
                  <a:lnTo>
                    <a:pt x="171493" y="21895"/>
                  </a:lnTo>
                  <a:lnTo>
                    <a:pt x="123731" y="41492"/>
                  </a:lnTo>
                  <a:lnTo>
                    <a:pt x="78971" y="66340"/>
                  </a:lnTo>
                  <a:lnTo>
                    <a:pt x="37599" y="96051"/>
                  </a:lnTo>
                  <a:lnTo>
                    <a:pt x="0" y="130238"/>
                  </a:lnTo>
                </a:path>
              </a:pathLst>
            </a:custGeom>
            <a:ln w="1536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000059" y="3902330"/>
              <a:ext cx="274955" cy="130810"/>
            </a:xfrm>
            <a:custGeom>
              <a:avLst/>
              <a:gdLst/>
              <a:ahLst/>
              <a:cxnLst/>
              <a:rect l="l" t="t" r="r" b="b"/>
              <a:pathLst>
                <a:path w="274954" h="130810">
                  <a:moveTo>
                    <a:pt x="274497" y="130238"/>
                  </a:moveTo>
                  <a:lnTo>
                    <a:pt x="236892" y="96051"/>
                  </a:lnTo>
                  <a:lnTo>
                    <a:pt x="195516" y="66340"/>
                  </a:lnTo>
                  <a:lnTo>
                    <a:pt x="150755" y="41492"/>
                  </a:lnTo>
                  <a:lnTo>
                    <a:pt x="102992" y="21895"/>
                  </a:lnTo>
                  <a:lnTo>
                    <a:pt x="52612" y="7935"/>
                  </a:lnTo>
                  <a:lnTo>
                    <a:pt x="0" y="0"/>
                  </a:lnTo>
                </a:path>
              </a:pathLst>
            </a:custGeom>
            <a:ln w="1536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520229" y="3724492"/>
              <a:ext cx="336550" cy="0"/>
            </a:xfrm>
            <a:custGeom>
              <a:avLst/>
              <a:gdLst/>
              <a:ahLst/>
              <a:cxnLst/>
              <a:rect l="l" t="t" r="r" b="b"/>
              <a:pathLst>
                <a:path w="336550">
                  <a:moveTo>
                    <a:pt x="0" y="0"/>
                  </a:moveTo>
                  <a:lnTo>
                    <a:pt x="336499" y="0"/>
                  </a:lnTo>
                </a:path>
              </a:pathLst>
            </a:custGeom>
            <a:ln w="1536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892948" y="3660778"/>
              <a:ext cx="135255" cy="135255"/>
            </a:xfrm>
            <a:custGeom>
              <a:avLst/>
              <a:gdLst/>
              <a:ahLst/>
              <a:cxnLst/>
              <a:rect l="l" t="t" r="r" b="b"/>
              <a:pathLst>
                <a:path w="135254" h="135254">
                  <a:moveTo>
                    <a:pt x="0" y="67373"/>
                  </a:moveTo>
                  <a:lnTo>
                    <a:pt x="5294" y="41148"/>
                  </a:lnTo>
                  <a:lnTo>
                    <a:pt x="19732" y="19732"/>
                  </a:lnTo>
                  <a:lnTo>
                    <a:pt x="41148" y="5294"/>
                  </a:lnTo>
                  <a:lnTo>
                    <a:pt x="67373" y="0"/>
                  </a:lnTo>
                  <a:lnTo>
                    <a:pt x="93598" y="5294"/>
                  </a:lnTo>
                  <a:lnTo>
                    <a:pt x="115014" y="19732"/>
                  </a:lnTo>
                  <a:lnTo>
                    <a:pt x="129452" y="41148"/>
                  </a:lnTo>
                  <a:lnTo>
                    <a:pt x="134747" y="67373"/>
                  </a:lnTo>
                  <a:lnTo>
                    <a:pt x="129452" y="93599"/>
                  </a:lnTo>
                  <a:lnTo>
                    <a:pt x="115014" y="115014"/>
                  </a:lnTo>
                  <a:lnTo>
                    <a:pt x="93599" y="129452"/>
                  </a:lnTo>
                  <a:lnTo>
                    <a:pt x="67373" y="134747"/>
                  </a:lnTo>
                  <a:lnTo>
                    <a:pt x="41148" y="129452"/>
                  </a:lnTo>
                  <a:lnTo>
                    <a:pt x="19732" y="115014"/>
                  </a:lnTo>
                  <a:lnTo>
                    <a:pt x="5294" y="93599"/>
                  </a:lnTo>
                  <a:lnTo>
                    <a:pt x="0" y="67373"/>
                  </a:lnTo>
                  <a:close/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917292" y="3490217"/>
              <a:ext cx="86360" cy="86360"/>
            </a:xfrm>
            <a:custGeom>
              <a:avLst/>
              <a:gdLst/>
              <a:ahLst/>
              <a:cxnLst/>
              <a:rect l="l" t="t" r="r" b="b"/>
              <a:pathLst>
                <a:path w="86360" h="86360">
                  <a:moveTo>
                    <a:pt x="0" y="43027"/>
                  </a:moveTo>
                  <a:lnTo>
                    <a:pt x="3381" y="26280"/>
                  </a:lnTo>
                  <a:lnTo>
                    <a:pt x="12603" y="12603"/>
                  </a:lnTo>
                  <a:lnTo>
                    <a:pt x="26280" y="3381"/>
                  </a:lnTo>
                  <a:lnTo>
                    <a:pt x="43027" y="0"/>
                  </a:lnTo>
                  <a:lnTo>
                    <a:pt x="59775" y="3381"/>
                  </a:lnTo>
                  <a:lnTo>
                    <a:pt x="73452" y="12603"/>
                  </a:lnTo>
                  <a:lnTo>
                    <a:pt x="82673" y="26280"/>
                  </a:lnTo>
                  <a:lnTo>
                    <a:pt x="86055" y="43027"/>
                  </a:lnTo>
                  <a:lnTo>
                    <a:pt x="82673" y="59775"/>
                  </a:lnTo>
                  <a:lnTo>
                    <a:pt x="73452" y="73452"/>
                  </a:lnTo>
                  <a:lnTo>
                    <a:pt x="59775" y="82673"/>
                  </a:lnTo>
                  <a:lnTo>
                    <a:pt x="43027" y="86055"/>
                  </a:lnTo>
                  <a:lnTo>
                    <a:pt x="26280" y="82673"/>
                  </a:lnTo>
                  <a:lnTo>
                    <a:pt x="12603" y="73452"/>
                  </a:lnTo>
                  <a:lnTo>
                    <a:pt x="3381" y="59775"/>
                  </a:lnTo>
                  <a:lnTo>
                    <a:pt x="0" y="43027"/>
                  </a:lnTo>
                  <a:close/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083231" y="377740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21195" y="79965"/>
                  </a:moveTo>
                  <a:lnTo>
                    <a:pt x="8383" y="68660"/>
                  </a:lnTo>
                  <a:lnTo>
                    <a:pt x="1148" y="53835"/>
                  </a:lnTo>
                  <a:lnTo>
                    <a:pt x="0" y="37381"/>
                  </a:lnTo>
                  <a:lnTo>
                    <a:pt x="5447" y="21190"/>
                  </a:lnTo>
                  <a:lnTo>
                    <a:pt x="16752" y="8380"/>
                  </a:lnTo>
                  <a:lnTo>
                    <a:pt x="31577" y="1147"/>
                  </a:lnTo>
                  <a:lnTo>
                    <a:pt x="48031" y="0"/>
                  </a:lnTo>
                  <a:lnTo>
                    <a:pt x="64223" y="5442"/>
                  </a:lnTo>
                  <a:lnTo>
                    <a:pt x="77040" y="16742"/>
                  </a:lnTo>
                  <a:lnTo>
                    <a:pt x="84274" y="31567"/>
                  </a:lnTo>
                  <a:lnTo>
                    <a:pt x="85420" y="48024"/>
                  </a:lnTo>
                  <a:lnTo>
                    <a:pt x="79971" y="64217"/>
                  </a:lnTo>
                  <a:lnTo>
                    <a:pt x="68672" y="77029"/>
                  </a:lnTo>
                  <a:lnTo>
                    <a:pt x="53850" y="84264"/>
                  </a:lnTo>
                  <a:lnTo>
                    <a:pt x="37394" y="85413"/>
                  </a:lnTo>
                  <a:lnTo>
                    <a:pt x="21195" y="79965"/>
                  </a:lnTo>
                  <a:close/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917295" y="4023993"/>
              <a:ext cx="86360" cy="59690"/>
            </a:xfrm>
            <a:custGeom>
              <a:avLst/>
              <a:gdLst/>
              <a:ahLst/>
              <a:cxnLst/>
              <a:rect l="l" t="t" r="r" b="b"/>
              <a:pathLst>
                <a:path w="86360" h="59689">
                  <a:moveTo>
                    <a:pt x="3289" y="0"/>
                  </a:moveTo>
                  <a:lnTo>
                    <a:pt x="1181" y="5067"/>
                  </a:lnTo>
                  <a:lnTo>
                    <a:pt x="0" y="10629"/>
                  </a:lnTo>
                  <a:lnTo>
                    <a:pt x="0" y="16459"/>
                  </a:lnTo>
                  <a:lnTo>
                    <a:pt x="18965" y="52141"/>
                  </a:lnTo>
                  <a:lnTo>
                    <a:pt x="43027" y="59486"/>
                  </a:lnTo>
                  <a:lnTo>
                    <a:pt x="51700" y="58613"/>
                  </a:lnTo>
                  <a:lnTo>
                    <a:pt x="82670" y="33207"/>
                  </a:lnTo>
                  <a:lnTo>
                    <a:pt x="86055" y="16459"/>
                  </a:lnTo>
                  <a:lnTo>
                    <a:pt x="86055" y="10629"/>
                  </a:lnTo>
                  <a:lnTo>
                    <a:pt x="84874" y="5067"/>
                  </a:lnTo>
                  <a:lnTo>
                    <a:pt x="82765" y="0"/>
                  </a:lnTo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920580" y="3997425"/>
              <a:ext cx="80010" cy="26670"/>
            </a:xfrm>
            <a:custGeom>
              <a:avLst/>
              <a:gdLst/>
              <a:ahLst/>
              <a:cxnLst/>
              <a:rect l="l" t="t" r="r" b="b"/>
              <a:pathLst>
                <a:path w="80010" h="26670">
                  <a:moveTo>
                    <a:pt x="79476" y="26568"/>
                  </a:moveTo>
                  <a:lnTo>
                    <a:pt x="48412" y="873"/>
                  </a:lnTo>
                  <a:lnTo>
                    <a:pt x="39738" y="0"/>
                  </a:lnTo>
                  <a:lnTo>
                    <a:pt x="31065" y="873"/>
                  </a:lnTo>
                  <a:lnTo>
                    <a:pt x="2184" y="21310"/>
                  </a:lnTo>
                  <a:lnTo>
                    <a:pt x="0" y="26568"/>
                  </a:lnTo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288427" y="3681462"/>
              <a:ext cx="59690" cy="86360"/>
            </a:xfrm>
            <a:custGeom>
              <a:avLst/>
              <a:gdLst/>
              <a:ahLst/>
              <a:cxnLst/>
              <a:rect l="l" t="t" r="r" b="b"/>
              <a:pathLst>
                <a:path w="59689" h="86360">
                  <a:moveTo>
                    <a:pt x="0" y="82765"/>
                  </a:moveTo>
                  <a:lnTo>
                    <a:pt x="5080" y="84874"/>
                  </a:lnTo>
                  <a:lnTo>
                    <a:pt x="10629" y="86055"/>
                  </a:lnTo>
                  <a:lnTo>
                    <a:pt x="16459" y="86055"/>
                  </a:lnTo>
                  <a:lnTo>
                    <a:pt x="52141" y="67089"/>
                  </a:lnTo>
                  <a:lnTo>
                    <a:pt x="59486" y="43027"/>
                  </a:lnTo>
                  <a:lnTo>
                    <a:pt x="58613" y="34354"/>
                  </a:lnTo>
                  <a:lnTo>
                    <a:pt x="33207" y="3384"/>
                  </a:lnTo>
                  <a:lnTo>
                    <a:pt x="16459" y="0"/>
                  </a:lnTo>
                  <a:lnTo>
                    <a:pt x="10629" y="0"/>
                  </a:lnTo>
                  <a:lnTo>
                    <a:pt x="5080" y="1193"/>
                  </a:lnTo>
                  <a:lnTo>
                    <a:pt x="0" y="3289"/>
                  </a:lnTo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261858" y="3684755"/>
              <a:ext cx="26670" cy="80010"/>
            </a:xfrm>
            <a:custGeom>
              <a:avLst/>
              <a:gdLst/>
              <a:ahLst/>
              <a:cxnLst/>
              <a:rect l="l" t="t" r="r" b="b"/>
              <a:pathLst>
                <a:path w="26670" h="80010">
                  <a:moveTo>
                    <a:pt x="26568" y="0"/>
                  </a:moveTo>
                  <a:lnTo>
                    <a:pt x="875" y="31063"/>
                  </a:lnTo>
                  <a:lnTo>
                    <a:pt x="0" y="39738"/>
                  </a:lnTo>
                  <a:lnTo>
                    <a:pt x="875" y="48411"/>
                  </a:lnTo>
                  <a:lnTo>
                    <a:pt x="21310" y="77292"/>
                  </a:lnTo>
                  <a:lnTo>
                    <a:pt x="26568" y="79476"/>
                  </a:lnTo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164227" y="3437816"/>
              <a:ext cx="83185" cy="83185"/>
            </a:xfrm>
            <a:custGeom>
              <a:avLst/>
              <a:gdLst/>
              <a:ahLst/>
              <a:cxnLst/>
              <a:rect l="l" t="t" r="r" b="b"/>
              <a:pathLst>
                <a:path w="83185" h="83185">
                  <a:moveTo>
                    <a:pt x="56197" y="82765"/>
                  </a:moveTo>
                  <a:lnTo>
                    <a:pt x="81977" y="51245"/>
                  </a:lnTo>
                  <a:lnTo>
                    <a:pt x="82765" y="43027"/>
                  </a:lnTo>
                  <a:lnTo>
                    <a:pt x="81977" y="34810"/>
                  </a:lnTo>
                  <a:lnTo>
                    <a:pt x="55933" y="3151"/>
                  </a:lnTo>
                  <a:lnTo>
                    <a:pt x="39738" y="0"/>
                  </a:lnTo>
                  <a:lnTo>
                    <a:pt x="31520" y="787"/>
                  </a:lnTo>
                  <a:lnTo>
                    <a:pt x="2108" y="21488"/>
                  </a:lnTo>
                  <a:lnTo>
                    <a:pt x="0" y="26568"/>
                  </a:lnTo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160942" y="3464387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89" h="59689">
                  <a:moveTo>
                    <a:pt x="3289" y="0"/>
                  </a:moveTo>
                  <a:lnTo>
                    <a:pt x="1117" y="5257"/>
                  </a:lnTo>
                  <a:lnTo>
                    <a:pt x="0" y="10858"/>
                  </a:lnTo>
                  <a:lnTo>
                    <a:pt x="0" y="16459"/>
                  </a:lnTo>
                  <a:lnTo>
                    <a:pt x="19351" y="52398"/>
                  </a:lnTo>
                  <a:lnTo>
                    <a:pt x="43027" y="59486"/>
                  </a:lnTo>
                  <a:lnTo>
                    <a:pt x="48628" y="59486"/>
                  </a:lnTo>
                  <a:lnTo>
                    <a:pt x="54229" y="58369"/>
                  </a:lnTo>
                  <a:lnTo>
                    <a:pt x="59486" y="56197"/>
                  </a:lnTo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960321" y="3576274"/>
              <a:ext cx="0" cy="85090"/>
            </a:xfrm>
            <a:custGeom>
              <a:avLst/>
              <a:gdLst/>
              <a:ahLst/>
              <a:cxnLst/>
              <a:rect l="l" t="t" r="r" b="b"/>
              <a:pathLst>
                <a:path h="85089">
                  <a:moveTo>
                    <a:pt x="0" y="84505"/>
                  </a:moveTo>
                  <a:lnTo>
                    <a:pt x="0" y="0"/>
                  </a:lnTo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083231" y="377740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21195" y="79965"/>
                  </a:moveTo>
                  <a:lnTo>
                    <a:pt x="8383" y="68660"/>
                  </a:lnTo>
                  <a:lnTo>
                    <a:pt x="1148" y="53835"/>
                  </a:lnTo>
                  <a:lnTo>
                    <a:pt x="0" y="37381"/>
                  </a:lnTo>
                  <a:lnTo>
                    <a:pt x="5447" y="21190"/>
                  </a:lnTo>
                  <a:lnTo>
                    <a:pt x="16752" y="8380"/>
                  </a:lnTo>
                  <a:lnTo>
                    <a:pt x="31577" y="1147"/>
                  </a:lnTo>
                  <a:lnTo>
                    <a:pt x="48031" y="0"/>
                  </a:lnTo>
                  <a:lnTo>
                    <a:pt x="64223" y="5442"/>
                  </a:lnTo>
                  <a:lnTo>
                    <a:pt x="77040" y="16742"/>
                  </a:lnTo>
                  <a:lnTo>
                    <a:pt x="84274" y="31567"/>
                  </a:lnTo>
                  <a:lnTo>
                    <a:pt x="85420" y="48024"/>
                  </a:lnTo>
                  <a:lnTo>
                    <a:pt x="79971" y="64217"/>
                  </a:lnTo>
                  <a:lnTo>
                    <a:pt x="68672" y="77029"/>
                  </a:lnTo>
                  <a:lnTo>
                    <a:pt x="53850" y="84264"/>
                  </a:lnTo>
                  <a:lnTo>
                    <a:pt x="37394" y="85413"/>
                  </a:lnTo>
                  <a:lnTo>
                    <a:pt x="21195" y="79965"/>
                  </a:lnTo>
                  <a:close/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960321" y="3795531"/>
              <a:ext cx="0" cy="201930"/>
            </a:xfrm>
            <a:custGeom>
              <a:avLst/>
              <a:gdLst/>
              <a:ahLst/>
              <a:cxnLst/>
              <a:rect l="l" t="t" r="r" b="b"/>
              <a:pathLst>
                <a:path h="201929">
                  <a:moveTo>
                    <a:pt x="0" y="201891"/>
                  </a:moveTo>
                  <a:lnTo>
                    <a:pt x="0" y="0"/>
                  </a:lnTo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020177" y="3759052"/>
              <a:ext cx="68580" cy="40005"/>
            </a:xfrm>
            <a:custGeom>
              <a:avLst/>
              <a:gdLst/>
              <a:ahLst/>
              <a:cxnLst/>
              <a:rect l="l" t="t" r="r" b="b"/>
              <a:pathLst>
                <a:path w="68579" h="40004">
                  <a:moveTo>
                    <a:pt x="68503" y="39547"/>
                  </a:moveTo>
                  <a:lnTo>
                    <a:pt x="0" y="0"/>
                  </a:lnTo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027693" y="3724492"/>
              <a:ext cx="234315" cy="0"/>
            </a:xfrm>
            <a:custGeom>
              <a:avLst/>
              <a:gdLst/>
              <a:ahLst/>
              <a:cxnLst/>
              <a:rect l="l" t="t" r="r" b="b"/>
              <a:pathLst>
                <a:path w="234314">
                  <a:moveTo>
                    <a:pt x="0" y="0"/>
                  </a:moveTo>
                  <a:lnTo>
                    <a:pt x="234162" y="0"/>
                  </a:lnTo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005136" y="3511277"/>
              <a:ext cx="168910" cy="167005"/>
            </a:xfrm>
            <a:custGeom>
              <a:avLst/>
              <a:gdLst/>
              <a:ahLst/>
              <a:cxnLst/>
              <a:rect l="l" t="t" r="r" b="b"/>
              <a:pathLst>
                <a:path w="168910" h="167004">
                  <a:moveTo>
                    <a:pt x="0" y="166674"/>
                  </a:moveTo>
                  <a:lnTo>
                    <a:pt x="168402" y="0"/>
                  </a:lnTo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7994614" y="4323384"/>
            <a:ext cx="1431290" cy="10414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1000" b="1" spc="45" dirty="0">
                <a:solidFill>
                  <a:srgbClr val="515A64"/>
                </a:solidFill>
                <a:latin typeface="Trebuchet MS"/>
                <a:cs typeface="Trebuchet MS"/>
              </a:rPr>
              <a:t>AWS </a:t>
            </a:r>
            <a:r>
              <a:rPr sz="1000" b="1" spc="-5" dirty="0">
                <a:solidFill>
                  <a:srgbClr val="515A64"/>
                </a:solidFill>
                <a:latin typeface="Trebuchet MS"/>
                <a:cs typeface="Trebuchet MS"/>
              </a:rPr>
              <a:t>Certification</a:t>
            </a:r>
            <a:r>
              <a:rPr sz="1000" b="1" spc="-150" dirty="0">
                <a:solidFill>
                  <a:srgbClr val="515A64"/>
                </a:solidFill>
                <a:latin typeface="Trebuchet MS"/>
                <a:cs typeface="Trebuchet MS"/>
              </a:rPr>
              <a:t> </a:t>
            </a:r>
            <a:r>
              <a:rPr sz="1000" b="1" spc="5" dirty="0">
                <a:solidFill>
                  <a:srgbClr val="515A64"/>
                </a:solidFill>
                <a:latin typeface="Trebuchet MS"/>
                <a:cs typeface="Trebuchet MS"/>
              </a:rPr>
              <a:t>Store</a:t>
            </a:r>
            <a:endParaRPr sz="1000">
              <a:latin typeface="Trebuchet MS"/>
              <a:cs typeface="Trebuchet MS"/>
            </a:endParaRPr>
          </a:p>
          <a:p>
            <a:pPr marL="12700" marR="6350" algn="ctr">
              <a:lnSpc>
                <a:spcPct val="100000"/>
              </a:lnSpc>
              <a:spcBef>
                <a:spcPts val="400"/>
              </a:spcBef>
            </a:pPr>
            <a:r>
              <a:rPr sz="1000" spc="-55" dirty="0">
                <a:solidFill>
                  <a:srgbClr val="232F3E"/>
                </a:solidFill>
                <a:latin typeface="Century Gothic"/>
                <a:cs typeface="Century Gothic"/>
              </a:rPr>
              <a:t>Unlock </a:t>
            </a:r>
            <a:r>
              <a:rPr sz="1000" spc="-125" dirty="0">
                <a:solidFill>
                  <a:srgbClr val="232F3E"/>
                </a:solidFill>
                <a:latin typeface="Century Gothic"/>
                <a:cs typeface="Century Gothic"/>
              </a:rPr>
              <a:t>access </a:t>
            </a:r>
            <a:r>
              <a:rPr sz="1000" spc="-45" dirty="0">
                <a:solidFill>
                  <a:srgbClr val="232F3E"/>
                </a:solidFill>
                <a:latin typeface="Century Gothic"/>
                <a:cs typeface="Century Gothic"/>
              </a:rPr>
              <a:t>to </a:t>
            </a:r>
            <a:r>
              <a:rPr sz="1000" spc="-70" dirty="0">
                <a:solidFill>
                  <a:srgbClr val="232F3E"/>
                </a:solidFill>
                <a:latin typeface="Century Gothic"/>
                <a:cs typeface="Century Gothic"/>
              </a:rPr>
              <a:t>exclusive  </a:t>
            </a:r>
            <a:r>
              <a:rPr sz="1000" spc="-65" dirty="0">
                <a:solidFill>
                  <a:srgbClr val="232F3E"/>
                </a:solidFill>
                <a:latin typeface="Century Gothic"/>
                <a:cs typeface="Century Gothic"/>
              </a:rPr>
              <a:t>AWS </a:t>
            </a:r>
            <a:r>
              <a:rPr sz="1000" spc="-60" dirty="0">
                <a:solidFill>
                  <a:srgbClr val="232F3E"/>
                </a:solidFill>
                <a:latin typeface="Century Gothic"/>
                <a:cs typeface="Century Gothic"/>
              </a:rPr>
              <a:t>Certification  </a:t>
            </a:r>
            <a:r>
              <a:rPr sz="1000" spc="-85" dirty="0">
                <a:solidFill>
                  <a:srgbClr val="232F3E"/>
                </a:solidFill>
                <a:latin typeface="Century Gothic"/>
                <a:cs typeface="Century Gothic"/>
              </a:rPr>
              <a:t>merchandise. </a:t>
            </a:r>
            <a:r>
              <a:rPr sz="1000" spc="-80" dirty="0">
                <a:solidFill>
                  <a:srgbClr val="232F3E"/>
                </a:solidFill>
                <a:latin typeface="Century Gothic"/>
                <a:cs typeface="Century Gothic"/>
              </a:rPr>
              <a:t>(Note: </a:t>
            </a:r>
            <a:r>
              <a:rPr sz="1000" spc="-25" dirty="0">
                <a:solidFill>
                  <a:srgbClr val="232F3E"/>
                </a:solidFill>
                <a:latin typeface="Century Gothic"/>
                <a:cs typeface="Century Gothic"/>
              </a:rPr>
              <a:t>The  </a:t>
            </a:r>
            <a:r>
              <a:rPr sz="1000" spc="-40" dirty="0">
                <a:solidFill>
                  <a:srgbClr val="232F3E"/>
                </a:solidFill>
                <a:latin typeface="Century Gothic"/>
                <a:cs typeface="Century Gothic"/>
              </a:rPr>
              <a:t>store </a:t>
            </a:r>
            <a:r>
              <a:rPr sz="1000" spc="-45" dirty="0">
                <a:solidFill>
                  <a:srgbClr val="232F3E"/>
                </a:solidFill>
                <a:latin typeface="Century Gothic"/>
                <a:cs typeface="Century Gothic"/>
              </a:rPr>
              <a:t>currently </a:t>
            </a:r>
            <a:r>
              <a:rPr sz="1000" spc="-40" dirty="0">
                <a:solidFill>
                  <a:srgbClr val="232F3E"/>
                </a:solidFill>
                <a:latin typeface="Century Gothic"/>
                <a:cs typeface="Century Gothic"/>
              </a:rPr>
              <a:t>only </a:t>
            </a:r>
            <a:r>
              <a:rPr sz="1000" spc="-25" dirty="0">
                <a:solidFill>
                  <a:srgbClr val="232F3E"/>
                </a:solidFill>
                <a:latin typeface="Century Gothic"/>
                <a:cs typeface="Century Gothic"/>
              </a:rPr>
              <a:t>ships  </a:t>
            </a:r>
            <a:r>
              <a:rPr sz="1000" spc="-35" dirty="0">
                <a:solidFill>
                  <a:srgbClr val="232F3E"/>
                </a:solidFill>
                <a:latin typeface="Century Gothic"/>
                <a:cs typeface="Century Gothic"/>
              </a:rPr>
              <a:t>items </a:t>
            </a:r>
            <a:r>
              <a:rPr sz="1000" spc="-45" dirty="0">
                <a:solidFill>
                  <a:srgbClr val="232F3E"/>
                </a:solidFill>
                <a:latin typeface="Century Gothic"/>
                <a:cs typeface="Century Gothic"/>
              </a:rPr>
              <a:t>to </a:t>
            </a:r>
            <a:r>
              <a:rPr sz="1000" spc="-60" dirty="0">
                <a:solidFill>
                  <a:srgbClr val="232F3E"/>
                </a:solidFill>
                <a:latin typeface="Century Gothic"/>
                <a:cs typeface="Century Gothic"/>
              </a:rPr>
              <a:t>the</a:t>
            </a:r>
            <a:r>
              <a:rPr sz="1000" spc="-40" dirty="0">
                <a:solidFill>
                  <a:srgbClr val="232F3E"/>
                </a:solidFill>
                <a:latin typeface="Century Gothic"/>
                <a:cs typeface="Century Gothic"/>
              </a:rPr>
              <a:t> U.S.)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8303455" y="3317373"/>
            <a:ext cx="813435" cy="811530"/>
            <a:chOff x="8303455" y="3317373"/>
            <a:chExt cx="813435" cy="811530"/>
          </a:xfrm>
        </p:grpSpPr>
        <p:sp>
          <p:nvSpPr>
            <p:cNvPr id="116" name="object 116"/>
            <p:cNvSpPr/>
            <p:nvPr/>
          </p:nvSpPr>
          <p:spPr>
            <a:xfrm>
              <a:off x="8310565" y="3324472"/>
              <a:ext cx="627380" cy="471170"/>
            </a:xfrm>
            <a:custGeom>
              <a:avLst/>
              <a:gdLst/>
              <a:ahLst/>
              <a:cxnLst/>
              <a:rect l="l" t="t" r="r" b="b"/>
              <a:pathLst>
                <a:path w="627379" h="471170">
                  <a:moveTo>
                    <a:pt x="484390" y="139814"/>
                  </a:moveTo>
                  <a:lnTo>
                    <a:pt x="576275" y="179946"/>
                  </a:lnTo>
                  <a:lnTo>
                    <a:pt x="626986" y="63830"/>
                  </a:lnTo>
                  <a:lnTo>
                    <a:pt x="508749" y="10909"/>
                  </a:lnTo>
                  <a:lnTo>
                    <a:pt x="470846" y="693"/>
                  </a:lnTo>
                  <a:lnTo>
                    <a:pt x="457707" y="0"/>
                  </a:lnTo>
                  <a:lnTo>
                    <a:pt x="172986" y="0"/>
                  </a:lnTo>
                  <a:lnTo>
                    <a:pt x="133917" y="6086"/>
                  </a:lnTo>
                  <a:lnTo>
                    <a:pt x="0" y="63830"/>
                  </a:lnTo>
                  <a:lnTo>
                    <a:pt x="50711" y="179946"/>
                  </a:lnTo>
                  <a:lnTo>
                    <a:pt x="147700" y="137591"/>
                  </a:lnTo>
                  <a:lnTo>
                    <a:pt x="147700" y="470585"/>
                  </a:lnTo>
                  <a:lnTo>
                    <a:pt x="397624" y="470585"/>
                  </a:lnTo>
                  <a:lnTo>
                    <a:pt x="485838" y="470585"/>
                  </a:lnTo>
                  <a:lnTo>
                    <a:pt x="484390" y="139814"/>
                  </a:lnTo>
                  <a:close/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683826" y="3450423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>
                  <a:moveTo>
                    <a:pt x="0" y="0"/>
                  </a:moveTo>
                  <a:lnTo>
                    <a:pt x="65138" y="0"/>
                  </a:lnTo>
                </a:path>
              </a:pathLst>
            </a:custGeom>
            <a:ln w="1419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532759" y="3343739"/>
              <a:ext cx="182600" cy="64339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8906603" y="3719275"/>
              <a:ext cx="33655" cy="12065"/>
            </a:xfrm>
            <a:custGeom>
              <a:avLst/>
              <a:gdLst/>
              <a:ahLst/>
              <a:cxnLst/>
              <a:rect l="l" t="t" r="r" b="b"/>
              <a:pathLst>
                <a:path w="33654" h="12064">
                  <a:moveTo>
                    <a:pt x="33312" y="11925"/>
                  </a:moveTo>
                  <a:lnTo>
                    <a:pt x="23406" y="9558"/>
                  </a:lnTo>
                  <a:lnTo>
                    <a:pt x="14474" y="6753"/>
                  </a:lnTo>
                  <a:lnTo>
                    <a:pt x="6633" y="3552"/>
                  </a:lnTo>
                  <a:lnTo>
                    <a:pt x="0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859715" y="3802599"/>
              <a:ext cx="250190" cy="200025"/>
            </a:xfrm>
            <a:custGeom>
              <a:avLst/>
              <a:gdLst/>
              <a:ahLst/>
              <a:cxnLst/>
              <a:rect l="l" t="t" r="r" b="b"/>
              <a:pathLst>
                <a:path w="250190" h="200025">
                  <a:moveTo>
                    <a:pt x="0" y="0"/>
                  </a:moveTo>
                  <a:lnTo>
                    <a:pt x="18262" y="149707"/>
                  </a:lnTo>
                  <a:lnTo>
                    <a:pt x="49485" y="185061"/>
                  </a:lnTo>
                  <a:lnTo>
                    <a:pt x="124866" y="199707"/>
                  </a:lnTo>
                  <a:lnTo>
                    <a:pt x="166352" y="195777"/>
                  </a:lnTo>
                  <a:lnTo>
                    <a:pt x="200229" y="185061"/>
                  </a:lnTo>
                  <a:lnTo>
                    <a:pt x="223069" y="169167"/>
                  </a:lnTo>
                  <a:lnTo>
                    <a:pt x="231444" y="149707"/>
                  </a:lnTo>
                  <a:lnTo>
                    <a:pt x="249720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887376" y="4000441"/>
              <a:ext cx="194398" cy="127939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8859710" y="3749066"/>
              <a:ext cx="250190" cy="59055"/>
            </a:xfrm>
            <a:custGeom>
              <a:avLst/>
              <a:gdLst/>
              <a:ahLst/>
              <a:cxnLst/>
              <a:rect l="l" t="t" r="r" b="b"/>
              <a:pathLst>
                <a:path w="250190" h="59054">
                  <a:moveTo>
                    <a:pt x="249720" y="0"/>
                  </a:moveTo>
                  <a:lnTo>
                    <a:pt x="239909" y="22798"/>
                  </a:lnTo>
                  <a:lnTo>
                    <a:pt x="213153" y="41416"/>
                  </a:lnTo>
                  <a:lnTo>
                    <a:pt x="173467" y="53969"/>
                  </a:lnTo>
                  <a:lnTo>
                    <a:pt x="124866" y="58572"/>
                  </a:lnTo>
                  <a:lnTo>
                    <a:pt x="76263" y="53969"/>
                  </a:lnTo>
                  <a:lnTo>
                    <a:pt x="36572" y="41416"/>
                  </a:lnTo>
                  <a:lnTo>
                    <a:pt x="9812" y="22798"/>
                  </a:lnTo>
                  <a:lnTo>
                    <a:pt x="0" y="0"/>
                  </a:lnTo>
                </a:path>
              </a:pathLst>
            </a:custGeom>
            <a:ln w="1419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859710" y="3644437"/>
              <a:ext cx="250190" cy="117475"/>
            </a:xfrm>
            <a:custGeom>
              <a:avLst/>
              <a:gdLst/>
              <a:ahLst/>
              <a:cxnLst/>
              <a:rect l="l" t="t" r="r" b="b"/>
              <a:pathLst>
                <a:path w="250190" h="117475">
                  <a:moveTo>
                    <a:pt x="249720" y="58572"/>
                  </a:moveTo>
                  <a:lnTo>
                    <a:pt x="239909" y="81370"/>
                  </a:lnTo>
                  <a:lnTo>
                    <a:pt x="213153" y="99988"/>
                  </a:lnTo>
                  <a:lnTo>
                    <a:pt x="173467" y="112541"/>
                  </a:lnTo>
                  <a:lnTo>
                    <a:pt x="124866" y="117144"/>
                  </a:lnTo>
                  <a:lnTo>
                    <a:pt x="76263" y="112541"/>
                  </a:lnTo>
                  <a:lnTo>
                    <a:pt x="36572" y="99988"/>
                  </a:lnTo>
                  <a:lnTo>
                    <a:pt x="9812" y="81370"/>
                  </a:lnTo>
                  <a:lnTo>
                    <a:pt x="0" y="58572"/>
                  </a:lnTo>
                  <a:lnTo>
                    <a:pt x="9812" y="35768"/>
                  </a:lnTo>
                  <a:lnTo>
                    <a:pt x="36572" y="17151"/>
                  </a:lnTo>
                  <a:lnTo>
                    <a:pt x="76263" y="4601"/>
                  </a:lnTo>
                  <a:lnTo>
                    <a:pt x="124866" y="0"/>
                  </a:lnTo>
                  <a:lnTo>
                    <a:pt x="173467" y="4601"/>
                  </a:lnTo>
                  <a:lnTo>
                    <a:pt x="213153" y="17151"/>
                  </a:lnTo>
                  <a:lnTo>
                    <a:pt x="239909" y="35768"/>
                  </a:lnTo>
                  <a:lnTo>
                    <a:pt x="249720" y="58572"/>
                  </a:lnTo>
                  <a:close/>
                </a:path>
              </a:pathLst>
            </a:custGeom>
            <a:ln w="1419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802348" y="3546773"/>
              <a:ext cx="18415" cy="0"/>
            </a:xfrm>
            <a:custGeom>
              <a:avLst/>
              <a:gdLst/>
              <a:ahLst/>
              <a:cxnLst/>
              <a:rect l="l" t="t" r="r" b="b"/>
              <a:pathLst>
                <a:path w="18415">
                  <a:moveTo>
                    <a:pt x="0" y="0"/>
                  </a:moveTo>
                  <a:lnTo>
                    <a:pt x="18199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861186" y="3546773"/>
              <a:ext cx="120650" cy="50165"/>
            </a:xfrm>
            <a:custGeom>
              <a:avLst/>
              <a:gdLst/>
              <a:ahLst/>
              <a:cxnLst/>
              <a:rect l="l" t="t" r="r" b="b"/>
              <a:pathLst>
                <a:path w="120650" h="50164">
                  <a:moveTo>
                    <a:pt x="0" y="0"/>
                  </a:moveTo>
                  <a:lnTo>
                    <a:pt x="51549" y="0"/>
                  </a:lnTo>
                  <a:lnTo>
                    <a:pt x="74502" y="3732"/>
                  </a:lnTo>
                  <a:lnTo>
                    <a:pt x="94386" y="14120"/>
                  </a:lnTo>
                  <a:lnTo>
                    <a:pt x="109974" y="29955"/>
                  </a:lnTo>
                  <a:lnTo>
                    <a:pt x="120040" y="50025"/>
                  </a:lnTo>
                </a:path>
              </a:pathLst>
            </a:custGeom>
            <a:ln w="14198">
              <a:solidFill>
                <a:srgbClr val="2F3E4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984556" y="3616805"/>
              <a:ext cx="635" cy="18415"/>
            </a:xfrm>
            <a:custGeom>
              <a:avLst/>
              <a:gdLst/>
              <a:ahLst/>
              <a:cxnLst/>
              <a:rect l="l" t="t" r="r" b="b"/>
              <a:pathLst>
                <a:path w="634" h="18414">
                  <a:moveTo>
                    <a:pt x="0" y="0"/>
                  </a:moveTo>
                  <a:lnTo>
                    <a:pt x="12" y="558"/>
                  </a:lnTo>
                  <a:lnTo>
                    <a:pt x="25" y="1117"/>
                  </a:lnTo>
                  <a:lnTo>
                    <a:pt x="25" y="1689"/>
                  </a:lnTo>
                  <a:lnTo>
                    <a:pt x="25" y="18199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567408" y="3859113"/>
              <a:ext cx="227329" cy="262255"/>
            </a:xfrm>
            <a:custGeom>
              <a:avLst/>
              <a:gdLst/>
              <a:ahLst/>
              <a:cxnLst/>
              <a:rect l="l" t="t" r="r" b="b"/>
              <a:pathLst>
                <a:path w="227329" h="262254">
                  <a:moveTo>
                    <a:pt x="113525" y="0"/>
                  </a:moveTo>
                  <a:lnTo>
                    <a:pt x="0" y="65544"/>
                  </a:lnTo>
                  <a:lnTo>
                    <a:pt x="0" y="196621"/>
                  </a:lnTo>
                  <a:lnTo>
                    <a:pt x="113525" y="262166"/>
                  </a:lnTo>
                  <a:lnTo>
                    <a:pt x="227037" y="196621"/>
                  </a:lnTo>
                  <a:lnTo>
                    <a:pt x="227037" y="65544"/>
                  </a:lnTo>
                  <a:lnTo>
                    <a:pt x="113525" y="0"/>
                  </a:lnTo>
                  <a:close/>
                </a:path>
              </a:pathLst>
            </a:custGeom>
            <a:ln w="1419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612039" y="3937249"/>
              <a:ext cx="137782" cy="118643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8539046" y="3996569"/>
              <a:ext cx="18415" cy="0"/>
            </a:xfrm>
            <a:custGeom>
              <a:avLst/>
              <a:gdLst/>
              <a:ahLst/>
              <a:cxnLst/>
              <a:rect l="l" t="t" r="r" b="b"/>
              <a:pathLst>
                <a:path w="18415">
                  <a:moveTo>
                    <a:pt x="18199" y="0"/>
                  </a:moveTo>
                  <a:lnTo>
                    <a:pt x="0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310555" y="3546773"/>
              <a:ext cx="193675" cy="450215"/>
            </a:xfrm>
            <a:custGeom>
              <a:avLst/>
              <a:gdLst/>
              <a:ahLst/>
              <a:cxnLst/>
              <a:rect l="l" t="t" r="r" b="b"/>
              <a:pathLst>
                <a:path w="193675" h="450214">
                  <a:moveTo>
                    <a:pt x="193344" y="449795"/>
                  </a:moveTo>
                  <a:lnTo>
                    <a:pt x="71843" y="449795"/>
                  </a:lnTo>
                  <a:lnTo>
                    <a:pt x="43880" y="444149"/>
                  </a:lnTo>
                  <a:lnTo>
                    <a:pt x="21043" y="428751"/>
                  </a:lnTo>
                  <a:lnTo>
                    <a:pt x="5646" y="405915"/>
                  </a:lnTo>
                  <a:lnTo>
                    <a:pt x="0" y="377951"/>
                  </a:lnTo>
                  <a:lnTo>
                    <a:pt x="0" y="71843"/>
                  </a:lnTo>
                  <a:lnTo>
                    <a:pt x="5646" y="43880"/>
                  </a:lnTo>
                  <a:lnTo>
                    <a:pt x="21043" y="21043"/>
                  </a:lnTo>
                  <a:lnTo>
                    <a:pt x="43880" y="5646"/>
                  </a:lnTo>
                  <a:lnTo>
                    <a:pt x="71843" y="0"/>
                  </a:lnTo>
                  <a:lnTo>
                    <a:pt x="103873" y="0"/>
                  </a:lnTo>
                </a:path>
              </a:pathLst>
            </a:custGeom>
            <a:ln w="14198">
              <a:solidFill>
                <a:srgbClr val="2F3E4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432002" y="3546773"/>
              <a:ext cx="18415" cy="0"/>
            </a:xfrm>
            <a:custGeom>
              <a:avLst/>
              <a:gdLst/>
              <a:ahLst/>
              <a:cxnLst/>
              <a:rect l="l" t="t" r="r" b="b"/>
              <a:pathLst>
                <a:path w="18415">
                  <a:moveTo>
                    <a:pt x="0" y="0"/>
                  </a:moveTo>
                  <a:lnTo>
                    <a:pt x="18199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2280309" y="4323384"/>
            <a:ext cx="1610360" cy="13462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1000" b="1" spc="-5" dirty="0">
                <a:solidFill>
                  <a:srgbClr val="515A64"/>
                </a:solidFill>
                <a:latin typeface="Trebuchet MS"/>
                <a:cs typeface="Trebuchet MS"/>
              </a:rPr>
              <a:t>Event</a:t>
            </a:r>
            <a:r>
              <a:rPr sz="1000" b="1" spc="-45" dirty="0">
                <a:solidFill>
                  <a:srgbClr val="515A64"/>
                </a:solidFill>
                <a:latin typeface="Trebuchet MS"/>
                <a:cs typeface="Trebuchet MS"/>
              </a:rPr>
              <a:t> </a:t>
            </a:r>
            <a:r>
              <a:rPr sz="1000" b="1" spc="5" dirty="0">
                <a:solidFill>
                  <a:srgbClr val="515A64"/>
                </a:solidFill>
                <a:latin typeface="Trebuchet MS"/>
                <a:cs typeface="Trebuchet MS"/>
              </a:rPr>
              <a:t>recognition</a:t>
            </a:r>
            <a:endParaRPr sz="1000">
              <a:latin typeface="Trebuchet MS"/>
              <a:cs typeface="Trebuchet MS"/>
            </a:endParaRPr>
          </a:p>
          <a:p>
            <a:pPr marL="103505" marR="97155" algn="ctr">
              <a:lnSpc>
                <a:spcPct val="100000"/>
              </a:lnSpc>
              <a:spcBef>
                <a:spcPts val="400"/>
              </a:spcBef>
            </a:pPr>
            <a:r>
              <a:rPr sz="1000" spc="-105" dirty="0">
                <a:solidFill>
                  <a:srgbClr val="232F3E"/>
                </a:solidFill>
                <a:latin typeface="Century Gothic"/>
                <a:cs typeface="Century Gothic"/>
              </a:rPr>
              <a:t>Receive </a:t>
            </a:r>
            <a:r>
              <a:rPr sz="1000" spc="-35" dirty="0">
                <a:solidFill>
                  <a:srgbClr val="232F3E"/>
                </a:solidFill>
                <a:latin typeface="Century Gothic"/>
                <a:cs typeface="Century Gothic"/>
              </a:rPr>
              <a:t>invites </a:t>
            </a:r>
            <a:r>
              <a:rPr sz="1000" spc="-45" dirty="0">
                <a:solidFill>
                  <a:srgbClr val="232F3E"/>
                </a:solidFill>
                <a:latin typeface="Century Gothic"/>
                <a:cs typeface="Century Gothic"/>
              </a:rPr>
              <a:t>to </a:t>
            </a:r>
            <a:r>
              <a:rPr sz="1000" spc="-65" dirty="0">
                <a:solidFill>
                  <a:srgbClr val="232F3E"/>
                </a:solidFill>
                <a:latin typeface="Century Gothic"/>
                <a:cs typeface="Century Gothic"/>
              </a:rPr>
              <a:t>regional  </a:t>
            </a:r>
            <a:r>
              <a:rPr sz="1000" spc="-85" dirty="0">
                <a:solidFill>
                  <a:srgbClr val="232F3E"/>
                </a:solidFill>
                <a:latin typeface="Century Gothic"/>
                <a:cs typeface="Century Gothic"/>
              </a:rPr>
              <a:t>Appreciation</a:t>
            </a:r>
            <a:r>
              <a:rPr sz="1000" spc="-4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000" spc="-80" dirty="0">
                <a:solidFill>
                  <a:srgbClr val="232F3E"/>
                </a:solidFill>
                <a:latin typeface="Century Gothic"/>
                <a:cs typeface="Century Gothic"/>
              </a:rPr>
              <a:t>Receptions</a:t>
            </a:r>
            <a:endParaRPr sz="1000">
              <a:latin typeface="Century Gothic"/>
              <a:cs typeface="Century Gothic"/>
            </a:endParaRPr>
          </a:p>
          <a:p>
            <a:pPr marL="12700" marR="5080" algn="ctr">
              <a:lnSpc>
                <a:spcPct val="100000"/>
              </a:lnSpc>
            </a:pPr>
            <a:r>
              <a:rPr sz="1000" spc="-120" dirty="0">
                <a:solidFill>
                  <a:srgbClr val="232F3E"/>
                </a:solidFill>
                <a:latin typeface="Century Gothic"/>
                <a:cs typeface="Century Gothic"/>
              </a:rPr>
              <a:t>and </a:t>
            </a:r>
            <a:r>
              <a:rPr sz="1000" spc="-60" dirty="0">
                <a:solidFill>
                  <a:srgbClr val="232F3E"/>
                </a:solidFill>
                <a:latin typeface="Century Gothic"/>
                <a:cs typeface="Century Gothic"/>
              </a:rPr>
              <a:t>use </a:t>
            </a:r>
            <a:r>
              <a:rPr sz="1000" spc="-45" dirty="0">
                <a:solidFill>
                  <a:srgbClr val="232F3E"/>
                </a:solidFill>
                <a:latin typeface="Century Gothic"/>
                <a:cs typeface="Century Gothic"/>
              </a:rPr>
              <a:t>your </a:t>
            </a:r>
            <a:r>
              <a:rPr sz="1000" spc="-50" dirty="0">
                <a:solidFill>
                  <a:srgbClr val="232F3E"/>
                </a:solidFill>
                <a:latin typeface="Century Gothic"/>
                <a:cs typeface="Century Gothic"/>
              </a:rPr>
              <a:t>digital </a:t>
            </a:r>
            <a:r>
              <a:rPr sz="1000" spc="-140" dirty="0">
                <a:solidFill>
                  <a:srgbClr val="232F3E"/>
                </a:solidFill>
                <a:latin typeface="Century Gothic"/>
                <a:cs typeface="Century Gothic"/>
              </a:rPr>
              <a:t>badge </a:t>
            </a:r>
            <a:r>
              <a:rPr sz="1000" spc="-45" dirty="0">
                <a:solidFill>
                  <a:srgbClr val="232F3E"/>
                </a:solidFill>
                <a:latin typeface="Century Gothic"/>
                <a:cs typeface="Century Gothic"/>
              </a:rPr>
              <a:t>to  </a:t>
            </a:r>
            <a:r>
              <a:rPr sz="1000" spc="-85" dirty="0">
                <a:solidFill>
                  <a:srgbClr val="232F3E"/>
                </a:solidFill>
                <a:latin typeface="Century Gothic"/>
                <a:cs typeface="Century Gothic"/>
              </a:rPr>
              <a:t>gain </a:t>
            </a:r>
            <a:r>
              <a:rPr sz="1000" spc="-70" dirty="0">
                <a:solidFill>
                  <a:srgbClr val="232F3E"/>
                </a:solidFill>
                <a:latin typeface="Century Gothic"/>
                <a:cs typeface="Century Gothic"/>
              </a:rPr>
              <a:t>exclusive </a:t>
            </a:r>
            <a:r>
              <a:rPr sz="1000" spc="-125" dirty="0">
                <a:solidFill>
                  <a:srgbClr val="232F3E"/>
                </a:solidFill>
                <a:latin typeface="Century Gothic"/>
                <a:cs typeface="Century Gothic"/>
              </a:rPr>
              <a:t>access</a:t>
            </a:r>
            <a:r>
              <a:rPr sz="1000" spc="-11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232F3E"/>
                </a:solidFill>
                <a:latin typeface="Century Gothic"/>
                <a:cs typeface="Century Gothic"/>
              </a:rPr>
              <a:t>to</a:t>
            </a:r>
            <a:endParaRPr sz="1000">
              <a:latin typeface="Century Gothic"/>
              <a:cs typeface="Century Gothic"/>
            </a:endParaRPr>
          </a:p>
          <a:p>
            <a:pPr marL="13970" marR="7620" algn="ctr">
              <a:lnSpc>
                <a:spcPct val="100000"/>
              </a:lnSpc>
            </a:pPr>
            <a:r>
              <a:rPr sz="1000" spc="-65" dirty="0">
                <a:solidFill>
                  <a:srgbClr val="232F3E"/>
                </a:solidFill>
                <a:latin typeface="Century Gothic"/>
                <a:cs typeface="Century Gothic"/>
              </a:rPr>
              <a:t>AWS </a:t>
            </a:r>
            <a:r>
              <a:rPr sz="1000" spc="-60" dirty="0">
                <a:solidFill>
                  <a:srgbClr val="232F3E"/>
                </a:solidFill>
                <a:latin typeface="Century Gothic"/>
                <a:cs typeface="Century Gothic"/>
              </a:rPr>
              <a:t>Certification Lounges </a:t>
            </a:r>
            <a:r>
              <a:rPr sz="1000" spc="-90" dirty="0">
                <a:solidFill>
                  <a:srgbClr val="232F3E"/>
                </a:solidFill>
                <a:latin typeface="Century Gothic"/>
                <a:cs typeface="Century Gothic"/>
              </a:rPr>
              <a:t>at  </a:t>
            </a:r>
            <a:r>
              <a:rPr sz="1000" spc="-65" dirty="0">
                <a:solidFill>
                  <a:srgbClr val="232F3E"/>
                </a:solidFill>
                <a:latin typeface="Century Gothic"/>
                <a:cs typeface="Century Gothic"/>
              </a:rPr>
              <a:t>AWS </a:t>
            </a:r>
            <a:r>
              <a:rPr sz="1000" spc="-55" dirty="0">
                <a:solidFill>
                  <a:srgbClr val="232F3E"/>
                </a:solidFill>
                <a:latin typeface="Century Gothic"/>
                <a:cs typeface="Century Gothic"/>
              </a:rPr>
              <a:t>re:Invent </a:t>
            </a:r>
            <a:r>
              <a:rPr sz="1000" spc="-120" dirty="0">
                <a:solidFill>
                  <a:srgbClr val="232F3E"/>
                </a:solidFill>
                <a:latin typeface="Century Gothic"/>
                <a:cs typeface="Century Gothic"/>
              </a:rPr>
              <a:t>and </a:t>
            </a:r>
            <a:r>
              <a:rPr sz="1000" spc="-70" dirty="0">
                <a:solidFill>
                  <a:srgbClr val="232F3E"/>
                </a:solidFill>
                <a:latin typeface="Century Gothic"/>
                <a:cs typeface="Century Gothic"/>
              </a:rPr>
              <a:t>select  </a:t>
            </a:r>
            <a:r>
              <a:rPr sz="1000" spc="-65" dirty="0">
                <a:solidFill>
                  <a:srgbClr val="232F3E"/>
                </a:solidFill>
                <a:latin typeface="Century Gothic"/>
                <a:cs typeface="Century Gothic"/>
              </a:rPr>
              <a:t>AWS </a:t>
            </a:r>
            <a:r>
              <a:rPr sz="1000" spc="-25" dirty="0">
                <a:solidFill>
                  <a:srgbClr val="232F3E"/>
                </a:solidFill>
                <a:latin typeface="Century Gothic"/>
                <a:cs typeface="Century Gothic"/>
              </a:rPr>
              <a:t>Summit</a:t>
            </a:r>
            <a:r>
              <a:rPr sz="1000" spc="-1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000" spc="-65" dirty="0">
                <a:solidFill>
                  <a:srgbClr val="232F3E"/>
                </a:solidFill>
                <a:latin typeface="Century Gothic"/>
                <a:cs typeface="Century Gothic"/>
              </a:rPr>
              <a:t>events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.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2568088" y="3300698"/>
            <a:ext cx="1035050" cy="844550"/>
            <a:chOff x="2568088" y="3300698"/>
            <a:chExt cx="1035050" cy="844550"/>
          </a:xfrm>
        </p:grpSpPr>
        <p:sp>
          <p:nvSpPr>
            <p:cNvPr id="134" name="object 134"/>
            <p:cNvSpPr/>
            <p:nvPr/>
          </p:nvSpPr>
          <p:spPr>
            <a:xfrm>
              <a:off x="2896480" y="3307797"/>
              <a:ext cx="378460" cy="378460"/>
            </a:xfrm>
            <a:custGeom>
              <a:avLst/>
              <a:gdLst/>
              <a:ahLst/>
              <a:cxnLst/>
              <a:rect l="l" t="t" r="r" b="b"/>
              <a:pathLst>
                <a:path w="378460" h="378460">
                  <a:moveTo>
                    <a:pt x="0" y="189001"/>
                  </a:moveTo>
                  <a:lnTo>
                    <a:pt x="6751" y="239245"/>
                  </a:lnTo>
                  <a:lnTo>
                    <a:pt x="25804" y="284393"/>
                  </a:lnTo>
                  <a:lnTo>
                    <a:pt x="55357" y="322645"/>
                  </a:lnTo>
                  <a:lnTo>
                    <a:pt x="93609" y="352198"/>
                  </a:lnTo>
                  <a:lnTo>
                    <a:pt x="138757" y="371251"/>
                  </a:lnTo>
                  <a:lnTo>
                    <a:pt x="189001" y="378002"/>
                  </a:lnTo>
                  <a:lnTo>
                    <a:pt x="239250" y="371251"/>
                  </a:lnTo>
                  <a:lnTo>
                    <a:pt x="284402" y="352198"/>
                  </a:lnTo>
                  <a:lnTo>
                    <a:pt x="322656" y="322645"/>
                  </a:lnTo>
                  <a:lnTo>
                    <a:pt x="352210" y="284393"/>
                  </a:lnTo>
                  <a:lnTo>
                    <a:pt x="371264" y="239245"/>
                  </a:lnTo>
                  <a:lnTo>
                    <a:pt x="378015" y="189001"/>
                  </a:lnTo>
                  <a:lnTo>
                    <a:pt x="371264" y="138757"/>
                  </a:lnTo>
                  <a:lnTo>
                    <a:pt x="352210" y="93609"/>
                  </a:lnTo>
                  <a:lnTo>
                    <a:pt x="322656" y="55357"/>
                  </a:lnTo>
                  <a:lnTo>
                    <a:pt x="284402" y="25804"/>
                  </a:lnTo>
                  <a:lnTo>
                    <a:pt x="239250" y="6751"/>
                  </a:lnTo>
                  <a:lnTo>
                    <a:pt x="189001" y="0"/>
                  </a:lnTo>
                  <a:lnTo>
                    <a:pt x="138757" y="6751"/>
                  </a:lnTo>
                  <a:lnTo>
                    <a:pt x="93609" y="25804"/>
                  </a:lnTo>
                  <a:lnTo>
                    <a:pt x="55357" y="55357"/>
                  </a:lnTo>
                  <a:lnTo>
                    <a:pt x="25804" y="93609"/>
                  </a:lnTo>
                  <a:lnTo>
                    <a:pt x="6751" y="138757"/>
                  </a:lnTo>
                  <a:lnTo>
                    <a:pt x="0" y="189001"/>
                  </a:lnTo>
                  <a:close/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368989" y="3492775"/>
              <a:ext cx="227329" cy="579120"/>
            </a:xfrm>
            <a:custGeom>
              <a:avLst/>
              <a:gdLst/>
              <a:ahLst/>
              <a:cxnLst/>
              <a:rect l="l" t="t" r="r" b="b"/>
              <a:pathLst>
                <a:path w="227329" h="579120">
                  <a:moveTo>
                    <a:pt x="152628" y="525348"/>
                  </a:moveTo>
                  <a:lnTo>
                    <a:pt x="182482" y="533598"/>
                  </a:lnTo>
                  <a:lnTo>
                    <a:pt x="205947" y="545792"/>
                  </a:lnTo>
                  <a:lnTo>
                    <a:pt x="221296" y="561066"/>
                  </a:lnTo>
                  <a:lnTo>
                    <a:pt x="226796" y="578561"/>
                  </a:lnTo>
                  <a:lnTo>
                    <a:pt x="0" y="578561"/>
                  </a:lnTo>
                  <a:lnTo>
                    <a:pt x="8912" y="556493"/>
                  </a:lnTo>
                  <a:lnTo>
                    <a:pt x="33215" y="538468"/>
                  </a:lnTo>
                  <a:lnTo>
                    <a:pt x="69260" y="526313"/>
                  </a:lnTo>
                  <a:lnTo>
                    <a:pt x="113398" y="521855"/>
                  </a:lnTo>
                  <a:lnTo>
                    <a:pt x="113398" y="102857"/>
                  </a:lnTo>
                  <a:lnTo>
                    <a:pt x="133420" y="98815"/>
                  </a:lnTo>
                  <a:lnTo>
                    <a:pt x="149769" y="87795"/>
                  </a:lnTo>
                  <a:lnTo>
                    <a:pt x="160791" y="71449"/>
                  </a:lnTo>
                  <a:lnTo>
                    <a:pt x="164833" y="51434"/>
                  </a:lnTo>
                  <a:lnTo>
                    <a:pt x="160791" y="31412"/>
                  </a:lnTo>
                  <a:lnTo>
                    <a:pt x="149769" y="15063"/>
                  </a:lnTo>
                  <a:lnTo>
                    <a:pt x="133420" y="4041"/>
                  </a:lnTo>
                  <a:lnTo>
                    <a:pt x="113398" y="0"/>
                  </a:lnTo>
                  <a:lnTo>
                    <a:pt x="93381" y="4041"/>
                  </a:lnTo>
                  <a:lnTo>
                    <a:pt x="77031" y="15063"/>
                  </a:lnTo>
                  <a:lnTo>
                    <a:pt x="66006" y="31412"/>
                  </a:lnTo>
                  <a:lnTo>
                    <a:pt x="61963" y="51434"/>
                  </a:lnTo>
                  <a:lnTo>
                    <a:pt x="63009" y="61797"/>
                  </a:lnTo>
                  <a:lnTo>
                    <a:pt x="66008" y="71448"/>
                  </a:lnTo>
                  <a:lnTo>
                    <a:pt x="70750" y="80183"/>
                  </a:lnTo>
                  <a:lnTo>
                    <a:pt x="77025" y="87795"/>
                  </a:lnTo>
                </a:path>
              </a:pathLst>
            </a:custGeom>
            <a:ln w="1419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233503" y="3626906"/>
              <a:ext cx="192405" cy="52705"/>
            </a:xfrm>
            <a:custGeom>
              <a:avLst/>
              <a:gdLst/>
              <a:ahLst/>
              <a:cxnLst/>
              <a:rect l="l" t="t" r="r" b="b"/>
              <a:pathLst>
                <a:path w="192404" h="52704">
                  <a:moveTo>
                    <a:pt x="0" y="52273"/>
                  </a:moveTo>
                  <a:lnTo>
                    <a:pt x="53441" y="42992"/>
                  </a:lnTo>
                  <a:lnTo>
                    <a:pt x="103576" y="31056"/>
                  </a:lnTo>
                  <a:lnTo>
                    <a:pt x="149970" y="16659"/>
                  </a:lnTo>
                  <a:lnTo>
                    <a:pt x="192189" y="0"/>
                  </a:lnTo>
                </a:path>
              </a:pathLst>
            </a:custGeom>
            <a:ln w="1419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575187" y="3492775"/>
              <a:ext cx="227329" cy="579120"/>
            </a:xfrm>
            <a:custGeom>
              <a:avLst/>
              <a:gdLst/>
              <a:ahLst/>
              <a:cxnLst/>
              <a:rect l="l" t="t" r="r" b="b"/>
              <a:pathLst>
                <a:path w="227330" h="579120">
                  <a:moveTo>
                    <a:pt x="152615" y="525348"/>
                  </a:moveTo>
                  <a:lnTo>
                    <a:pt x="182476" y="533598"/>
                  </a:lnTo>
                  <a:lnTo>
                    <a:pt x="205946" y="545792"/>
                  </a:lnTo>
                  <a:lnTo>
                    <a:pt x="221295" y="561066"/>
                  </a:lnTo>
                  <a:lnTo>
                    <a:pt x="226796" y="578561"/>
                  </a:lnTo>
                  <a:lnTo>
                    <a:pt x="0" y="578561"/>
                  </a:lnTo>
                  <a:lnTo>
                    <a:pt x="8910" y="556493"/>
                  </a:lnTo>
                  <a:lnTo>
                    <a:pt x="33210" y="538468"/>
                  </a:lnTo>
                  <a:lnTo>
                    <a:pt x="69255" y="526313"/>
                  </a:lnTo>
                  <a:lnTo>
                    <a:pt x="113398" y="521855"/>
                  </a:lnTo>
                  <a:lnTo>
                    <a:pt x="113398" y="102857"/>
                  </a:lnTo>
                  <a:lnTo>
                    <a:pt x="133413" y="98815"/>
                  </a:lnTo>
                  <a:lnTo>
                    <a:pt x="149758" y="87795"/>
                  </a:lnTo>
                  <a:lnTo>
                    <a:pt x="160779" y="71449"/>
                  </a:lnTo>
                  <a:lnTo>
                    <a:pt x="164820" y="51434"/>
                  </a:lnTo>
                  <a:lnTo>
                    <a:pt x="160779" y="31412"/>
                  </a:lnTo>
                  <a:lnTo>
                    <a:pt x="149758" y="15063"/>
                  </a:lnTo>
                  <a:lnTo>
                    <a:pt x="133413" y="4041"/>
                  </a:lnTo>
                  <a:lnTo>
                    <a:pt x="113398" y="0"/>
                  </a:lnTo>
                  <a:lnTo>
                    <a:pt x="93376" y="4041"/>
                  </a:lnTo>
                  <a:lnTo>
                    <a:pt x="77027" y="15063"/>
                  </a:lnTo>
                  <a:lnTo>
                    <a:pt x="66004" y="31412"/>
                  </a:lnTo>
                  <a:lnTo>
                    <a:pt x="61963" y="51434"/>
                  </a:lnTo>
                  <a:lnTo>
                    <a:pt x="63009" y="61797"/>
                  </a:lnTo>
                  <a:lnTo>
                    <a:pt x="66008" y="71448"/>
                  </a:lnTo>
                  <a:lnTo>
                    <a:pt x="70750" y="80183"/>
                  </a:lnTo>
                  <a:lnTo>
                    <a:pt x="77025" y="87795"/>
                  </a:lnTo>
                </a:path>
              </a:pathLst>
            </a:custGeom>
            <a:ln w="1419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745280" y="3626909"/>
              <a:ext cx="201295" cy="53975"/>
            </a:xfrm>
            <a:custGeom>
              <a:avLst/>
              <a:gdLst/>
              <a:ahLst/>
              <a:cxnLst/>
              <a:rect l="l" t="t" r="r" b="b"/>
              <a:pathLst>
                <a:path w="201294" h="53975">
                  <a:moveTo>
                    <a:pt x="0" y="0"/>
                  </a:moveTo>
                  <a:lnTo>
                    <a:pt x="43959" y="17266"/>
                  </a:lnTo>
                  <a:lnTo>
                    <a:pt x="92411" y="32077"/>
                  </a:lnTo>
                  <a:lnTo>
                    <a:pt x="144864" y="44216"/>
                  </a:lnTo>
                  <a:lnTo>
                    <a:pt x="200825" y="53467"/>
                  </a:lnTo>
                </a:path>
              </a:pathLst>
            </a:custGeom>
            <a:ln w="1419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959450" y="3846887"/>
              <a:ext cx="252095" cy="291465"/>
            </a:xfrm>
            <a:custGeom>
              <a:avLst/>
              <a:gdLst/>
              <a:ahLst/>
              <a:cxnLst/>
              <a:rect l="l" t="t" r="r" b="b"/>
              <a:pathLst>
                <a:path w="252094" h="291464">
                  <a:moveTo>
                    <a:pt x="126034" y="0"/>
                  </a:moveTo>
                  <a:lnTo>
                    <a:pt x="0" y="72771"/>
                  </a:lnTo>
                  <a:lnTo>
                    <a:pt x="0" y="218313"/>
                  </a:lnTo>
                  <a:lnTo>
                    <a:pt x="126034" y="291084"/>
                  </a:lnTo>
                  <a:lnTo>
                    <a:pt x="252069" y="218313"/>
                  </a:lnTo>
                  <a:lnTo>
                    <a:pt x="252069" y="72771"/>
                  </a:lnTo>
                  <a:lnTo>
                    <a:pt x="126034" y="0"/>
                  </a:lnTo>
                  <a:close/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008991" y="3933635"/>
              <a:ext cx="152984" cy="131737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2770475" y="3746347"/>
              <a:ext cx="628650" cy="232410"/>
            </a:xfrm>
            <a:custGeom>
              <a:avLst/>
              <a:gdLst/>
              <a:ahLst/>
              <a:cxnLst/>
              <a:rect l="l" t="t" r="r" b="b"/>
              <a:pathLst>
                <a:path w="628650" h="232410">
                  <a:moveTo>
                    <a:pt x="0" y="231787"/>
                  </a:moveTo>
                  <a:lnTo>
                    <a:pt x="14238" y="188861"/>
                  </a:lnTo>
                  <a:lnTo>
                    <a:pt x="34849" y="148977"/>
                  </a:lnTo>
                  <a:lnTo>
                    <a:pt x="61263" y="112670"/>
                  </a:lnTo>
                  <a:lnTo>
                    <a:pt x="92911" y="80478"/>
                  </a:lnTo>
                  <a:lnTo>
                    <a:pt x="129223" y="52936"/>
                  </a:lnTo>
                  <a:lnTo>
                    <a:pt x="169630" y="30581"/>
                  </a:lnTo>
                  <a:lnTo>
                    <a:pt x="213563" y="13949"/>
                  </a:lnTo>
                  <a:lnTo>
                    <a:pt x="260451" y="3576"/>
                  </a:lnTo>
                  <a:lnTo>
                    <a:pt x="309727" y="0"/>
                  </a:lnTo>
                  <a:lnTo>
                    <a:pt x="318909" y="0"/>
                  </a:lnTo>
                  <a:lnTo>
                    <a:pt x="368184" y="3576"/>
                  </a:lnTo>
                  <a:lnTo>
                    <a:pt x="415072" y="13949"/>
                  </a:lnTo>
                  <a:lnTo>
                    <a:pt x="459003" y="30581"/>
                  </a:lnTo>
                  <a:lnTo>
                    <a:pt x="499409" y="52936"/>
                  </a:lnTo>
                  <a:lnTo>
                    <a:pt x="535720" y="80478"/>
                  </a:lnTo>
                  <a:lnTo>
                    <a:pt x="567367" y="112670"/>
                  </a:lnTo>
                  <a:lnTo>
                    <a:pt x="593782" y="148977"/>
                  </a:lnTo>
                  <a:lnTo>
                    <a:pt x="614395" y="188861"/>
                  </a:lnTo>
                  <a:lnTo>
                    <a:pt x="628637" y="231787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2" name="object 142"/>
          <p:cNvSpPr txBox="1"/>
          <p:nvPr/>
        </p:nvSpPr>
        <p:spPr>
          <a:xfrm>
            <a:off x="6235284" y="4323384"/>
            <a:ext cx="1200150" cy="8890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1000" b="1" spc="-40" dirty="0">
                <a:solidFill>
                  <a:srgbClr val="515A64"/>
                </a:solidFill>
                <a:latin typeface="Trebuchet MS"/>
                <a:cs typeface="Trebuchet MS"/>
              </a:rPr>
              <a:t>Free </a:t>
            </a:r>
            <a:r>
              <a:rPr sz="1000" b="1" spc="-15" dirty="0">
                <a:solidFill>
                  <a:srgbClr val="515A64"/>
                </a:solidFill>
                <a:latin typeface="Trebuchet MS"/>
                <a:cs typeface="Trebuchet MS"/>
              </a:rPr>
              <a:t>practice</a:t>
            </a:r>
            <a:r>
              <a:rPr sz="1000" b="1" spc="-75" dirty="0">
                <a:solidFill>
                  <a:srgbClr val="515A64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515A64"/>
                </a:solidFill>
                <a:latin typeface="Trebuchet MS"/>
                <a:cs typeface="Trebuchet MS"/>
              </a:rPr>
              <a:t>exams</a:t>
            </a:r>
            <a:endParaRPr sz="1000">
              <a:latin typeface="Trebuchet MS"/>
              <a:cs typeface="Trebuchet MS"/>
            </a:endParaRPr>
          </a:p>
          <a:p>
            <a:pPr marL="23495" marR="17145" algn="ctr">
              <a:lnSpc>
                <a:spcPct val="100000"/>
              </a:lnSpc>
              <a:spcBef>
                <a:spcPts val="400"/>
              </a:spcBef>
            </a:pPr>
            <a:r>
              <a:rPr sz="1000" spc="-80" dirty="0">
                <a:solidFill>
                  <a:srgbClr val="232F3E"/>
                </a:solidFill>
                <a:latin typeface="Century Gothic"/>
                <a:cs typeface="Century Gothic"/>
              </a:rPr>
              <a:t>Prepare </a:t>
            </a:r>
            <a:r>
              <a:rPr sz="1000" spc="-15" dirty="0">
                <a:solidFill>
                  <a:srgbClr val="232F3E"/>
                </a:solidFill>
                <a:latin typeface="Century Gothic"/>
                <a:cs typeface="Century Gothic"/>
              </a:rPr>
              <a:t>for </a:t>
            </a:r>
            <a:r>
              <a:rPr sz="1000" spc="-45" dirty="0">
                <a:solidFill>
                  <a:srgbClr val="232F3E"/>
                </a:solidFill>
                <a:latin typeface="Century Gothic"/>
                <a:cs typeface="Century Gothic"/>
              </a:rPr>
              <a:t>your</a:t>
            </a:r>
            <a:r>
              <a:rPr sz="1000" spc="-8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232F3E"/>
                </a:solidFill>
                <a:latin typeface="Century Gothic"/>
                <a:cs typeface="Century Gothic"/>
              </a:rPr>
              <a:t>next  </a:t>
            </a:r>
            <a:r>
              <a:rPr sz="1000" spc="-65" dirty="0">
                <a:solidFill>
                  <a:srgbClr val="232F3E"/>
                </a:solidFill>
                <a:latin typeface="Century Gothic"/>
                <a:cs typeface="Century Gothic"/>
              </a:rPr>
              <a:t>AWS </a:t>
            </a:r>
            <a:r>
              <a:rPr sz="1000" spc="-60" dirty="0">
                <a:solidFill>
                  <a:srgbClr val="232F3E"/>
                </a:solidFill>
                <a:latin typeface="Century Gothic"/>
                <a:cs typeface="Century Gothic"/>
              </a:rPr>
              <a:t>Certification  </a:t>
            </a:r>
            <a:r>
              <a:rPr sz="1000" spc="-30" dirty="0">
                <a:solidFill>
                  <a:srgbClr val="232F3E"/>
                </a:solidFill>
                <a:latin typeface="Century Gothic"/>
                <a:cs typeface="Century Gothic"/>
              </a:rPr>
              <a:t>with </a:t>
            </a:r>
            <a:r>
              <a:rPr sz="1000" spc="-180" dirty="0">
                <a:solidFill>
                  <a:srgbClr val="232F3E"/>
                </a:solidFill>
                <a:latin typeface="Century Gothic"/>
                <a:cs typeface="Century Gothic"/>
              </a:rPr>
              <a:t>a  </a:t>
            </a:r>
            <a:r>
              <a:rPr sz="1000" spc="-105" dirty="0">
                <a:solidFill>
                  <a:srgbClr val="232F3E"/>
                </a:solidFill>
                <a:latin typeface="Century Gothic"/>
                <a:cs typeface="Century Gothic"/>
              </a:rPr>
              <a:t>practice </a:t>
            </a:r>
            <a:r>
              <a:rPr sz="1000" spc="-110" dirty="0">
                <a:solidFill>
                  <a:srgbClr val="232F3E"/>
                </a:solidFill>
                <a:latin typeface="Century Gothic"/>
                <a:cs typeface="Century Gothic"/>
              </a:rPr>
              <a:t>exam  </a:t>
            </a:r>
            <a:r>
              <a:rPr sz="1000" spc="-95" dirty="0">
                <a:solidFill>
                  <a:srgbClr val="232F3E"/>
                </a:solidFill>
                <a:latin typeface="Century Gothic"/>
                <a:cs typeface="Century Gothic"/>
              </a:rPr>
              <a:t>voucher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.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143" name="object 143"/>
          <p:cNvGrpSpPr/>
          <p:nvPr/>
        </p:nvGrpSpPr>
        <p:grpSpPr>
          <a:xfrm>
            <a:off x="6306386" y="3398347"/>
            <a:ext cx="1057910" cy="652145"/>
            <a:chOff x="6306386" y="3398347"/>
            <a:chExt cx="1057910" cy="652145"/>
          </a:xfrm>
        </p:grpSpPr>
        <p:sp>
          <p:nvSpPr>
            <p:cNvPr id="144" name="object 144"/>
            <p:cNvSpPr/>
            <p:nvPr/>
          </p:nvSpPr>
          <p:spPr>
            <a:xfrm>
              <a:off x="6507072" y="3407889"/>
              <a:ext cx="417195" cy="564515"/>
            </a:xfrm>
            <a:custGeom>
              <a:avLst/>
              <a:gdLst/>
              <a:ahLst/>
              <a:cxnLst/>
              <a:rect l="l" t="t" r="r" b="b"/>
              <a:pathLst>
                <a:path w="417195" h="564514">
                  <a:moveTo>
                    <a:pt x="416814" y="459486"/>
                  </a:moveTo>
                  <a:lnTo>
                    <a:pt x="416814" y="564362"/>
                  </a:lnTo>
                  <a:lnTo>
                    <a:pt x="0" y="564362"/>
                  </a:lnTo>
                  <a:lnTo>
                    <a:pt x="0" y="0"/>
                  </a:lnTo>
                  <a:lnTo>
                    <a:pt x="310819" y="0"/>
                  </a:lnTo>
                  <a:lnTo>
                    <a:pt x="416814" y="113245"/>
                  </a:lnTo>
                  <a:lnTo>
                    <a:pt x="416814" y="170395"/>
                  </a:lnTo>
                </a:path>
              </a:pathLst>
            </a:custGeom>
            <a:ln w="15366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817891" y="3407891"/>
              <a:ext cx="106045" cy="113664"/>
            </a:xfrm>
            <a:custGeom>
              <a:avLst/>
              <a:gdLst/>
              <a:ahLst/>
              <a:cxnLst/>
              <a:rect l="l" t="t" r="r" b="b"/>
              <a:pathLst>
                <a:path w="106045" h="113664">
                  <a:moveTo>
                    <a:pt x="105994" y="113245"/>
                  </a:moveTo>
                  <a:lnTo>
                    <a:pt x="0" y="113245"/>
                  </a:lnTo>
                  <a:lnTo>
                    <a:pt x="0" y="0"/>
                  </a:lnTo>
                </a:path>
              </a:pathLst>
            </a:custGeom>
            <a:ln w="1536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440646" y="3491190"/>
              <a:ext cx="390525" cy="546735"/>
            </a:xfrm>
            <a:custGeom>
              <a:avLst/>
              <a:gdLst/>
              <a:ahLst/>
              <a:cxnLst/>
              <a:rect l="l" t="t" r="r" b="b"/>
              <a:pathLst>
                <a:path w="390525" h="546735">
                  <a:moveTo>
                    <a:pt x="30861" y="0"/>
                  </a:moveTo>
                  <a:lnTo>
                    <a:pt x="0" y="0"/>
                  </a:lnTo>
                  <a:lnTo>
                    <a:pt x="0" y="546582"/>
                  </a:lnTo>
                  <a:lnTo>
                    <a:pt x="390131" y="546582"/>
                  </a:lnTo>
                  <a:lnTo>
                    <a:pt x="390131" y="507745"/>
                  </a:lnTo>
                </a:path>
              </a:pathLst>
            </a:custGeom>
            <a:ln w="1536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651861" y="3579538"/>
              <a:ext cx="214629" cy="0"/>
            </a:xfrm>
            <a:custGeom>
              <a:avLst/>
              <a:gdLst/>
              <a:ahLst/>
              <a:cxnLst/>
              <a:rect l="l" t="t" r="r" b="b"/>
              <a:pathLst>
                <a:path w="214629">
                  <a:moveTo>
                    <a:pt x="0" y="0"/>
                  </a:moveTo>
                  <a:lnTo>
                    <a:pt x="214477" y="0"/>
                  </a:lnTo>
                </a:path>
              </a:pathLst>
            </a:custGeom>
            <a:ln w="1536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651861" y="3633450"/>
              <a:ext cx="179070" cy="0"/>
            </a:xfrm>
            <a:custGeom>
              <a:avLst/>
              <a:gdLst/>
              <a:ahLst/>
              <a:cxnLst/>
              <a:rect l="l" t="t" r="r" b="b"/>
              <a:pathLst>
                <a:path w="179070">
                  <a:moveTo>
                    <a:pt x="0" y="0"/>
                  </a:moveTo>
                  <a:lnTo>
                    <a:pt x="178904" y="0"/>
                  </a:lnTo>
                </a:path>
              </a:pathLst>
            </a:custGeom>
            <a:ln w="1536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651861" y="3741287"/>
              <a:ext cx="90805" cy="0"/>
            </a:xfrm>
            <a:custGeom>
              <a:avLst/>
              <a:gdLst/>
              <a:ahLst/>
              <a:cxnLst/>
              <a:rect l="l" t="t" r="r" b="b"/>
              <a:pathLst>
                <a:path w="90804">
                  <a:moveTo>
                    <a:pt x="0" y="0"/>
                  </a:moveTo>
                  <a:lnTo>
                    <a:pt x="90335" y="0"/>
                  </a:lnTo>
                </a:path>
              </a:pathLst>
            </a:custGeom>
            <a:ln w="1536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651861" y="3849115"/>
              <a:ext cx="164465" cy="0"/>
            </a:xfrm>
            <a:custGeom>
              <a:avLst/>
              <a:gdLst/>
              <a:ahLst/>
              <a:cxnLst/>
              <a:rect l="l" t="t" r="r" b="b"/>
              <a:pathLst>
                <a:path w="164465">
                  <a:moveTo>
                    <a:pt x="0" y="0"/>
                  </a:moveTo>
                  <a:lnTo>
                    <a:pt x="164414" y="0"/>
                  </a:lnTo>
                </a:path>
              </a:pathLst>
            </a:custGeom>
            <a:ln w="1536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651861" y="3687366"/>
              <a:ext cx="179070" cy="0"/>
            </a:xfrm>
            <a:custGeom>
              <a:avLst/>
              <a:gdLst/>
              <a:ahLst/>
              <a:cxnLst/>
              <a:rect l="l" t="t" r="r" b="b"/>
              <a:pathLst>
                <a:path w="179070">
                  <a:moveTo>
                    <a:pt x="0" y="0"/>
                  </a:moveTo>
                  <a:lnTo>
                    <a:pt x="178904" y="0"/>
                  </a:lnTo>
                </a:path>
              </a:pathLst>
            </a:custGeom>
            <a:ln w="1536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6651861" y="3795201"/>
              <a:ext cx="179070" cy="0"/>
            </a:xfrm>
            <a:custGeom>
              <a:avLst/>
              <a:gdLst/>
              <a:ahLst/>
              <a:cxnLst/>
              <a:rect l="l" t="t" r="r" b="b"/>
              <a:pathLst>
                <a:path w="179070">
                  <a:moveTo>
                    <a:pt x="0" y="0"/>
                  </a:moveTo>
                  <a:lnTo>
                    <a:pt x="178904" y="0"/>
                  </a:lnTo>
                </a:path>
              </a:pathLst>
            </a:custGeom>
            <a:ln w="1536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651861" y="3903031"/>
              <a:ext cx="214629" cy="0"/>
            </a:xfrm>
            <a:custGeom>
              <a:avLst/>
              <a:gdLst/>
              <a:ahLst/>
              <a:cxnLst/>
              <a:rect l="l" t="t" r="r" b="b"/>
              <a:pathLst>
                <a:path w="214629">
                  <a:moveTo>
                    <a:pt x="0" y="0"/>
                  </a:moveTo>
                  <a:lnTo>
                    <a:pt x="214477" y="0"/>
                  </a:lnTo>
                </a:path>
              </a:pathLst>
            </a:custGeom>
            <a:ln w="1536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6864934" y="3578284"/>
              <a:ext cx="250825" cy="289560"/>
            </a:xfrm>
            <a:custGeom>
              <a:avLst/>
              <a:gdLst/>
              <a:ahLst/>
              <a:cxnLst/>
              <a:rect l="l" t="t" r="r" b="b"/>
              <a:pathLst>
                <a:path w="250825" h="289560">
                  <a:moveTo>
                    <a:pt x="125183" y="0"/>
                  </a:moveTo>
                  <a:lnTo>
                    <a:pt x="0" y="72263"/>
                  </a:lnTo>
                  <a:lnTo>
                    <a:pt x="0" y="216827"/>
                  </a:lnTo>
                  <a:lnTo>
                    <a:pt x="125183" y="289090"/>
                  </a:lnTo>
                  <a:lnTo>
                    <a:pt x="250367" y="216827"/>
                  </a:lnTo>
                  <a:lnTo>
                    <a:pt x="250367" y="72263"/>
                  </a:lnTo>
                  <a:lnTo>
                    <a:pt x="125183" y="0"/>
                  </a:lnTo>
                  <a:close/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15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904177" y="3656757"/>
              <a:ext cx="167309" cy="146202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6561132" y="3558858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09" h="41910">
                  <a:moveTo>
                    <a:pt x="41363" y="41351"/>
                  </a:moveTo>
                  <a:lnTo>
                    <a:pt x="0" y="41351"/>
                  </a:lnTo>
                  <a:lnTo>
                    <a:pt x="0" y="0"/>
                  </a:lnTo>
                  <a:lnTo>
                    <a:pt x="41363" y="0"/>
                  </a:lnTo>
                  <a:lnTo>
                    <a:pt x="41363" y="41351"/>
                  </a:lnTo>
                  <a:close/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561132" y="3666336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09" h="41910">
                  <a:moveTo>
                    <a:pt x="41363" y="41363"/>
                  </a:moveTo>
                  <a:lnTo>
                    <a:pt x="0" y="41363"/>
                  </a:lnTo>
                  <a:lnTo>
                    <a:pt x="0" y="0"/>
                  </a:lnTo>
                  <a:lnTo>
                    <a:pt x="41363" y="0"/>
                  </a:lnTo>
                  <a:lnTo>
                    <a:pt x="41363" y="41363"/>
                  </a:lnTo>
                  <a:close/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6561132" y="3773832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09" h="41910">
                  <a:moveTo>
                    <a:pt x="41363" y="41363"/>
                  </a:moveTo>
                  <a:lnTo>
                    <a:pt x="0" y="41363"/>
                  </a:lnTo>
                  <a:lnTo>
                    <a:pt x="0" y="0"/>
                  </a:lnTo>
                  <a:lnTo>
                    <a:pt x="41363" y="0"/>
                  </a:lnTo>
                  <a:lnTo>
                    <a:pt x="41363" y="41363"/>
                  </a:lnTo>
                  <a:close/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6561132" y="3881323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09" h="41910">
                  <a:moveTo>
                    <a:pt x="41363" y="41363"/>
                  </a:moveTo>
                  <a:lnTo>
                    <a:pt x="0" y="41363"/>
                  </a:lnTo>
                  <a:lnTo>
                    <a:pt x="0" y="0"/>
                  </a:lnTo>
                  <a:lnTo>
                    <a:pt x="41363" y="0"/>
                  </a:lnTo>
                  <a:lnTo>
                    <a:pt x="41363" y="41363"/>
                  </a:lnTo>
                  <a:close/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6314070" y="3501948"/>
              <a:ext cx="66675" cy="470534"/>
            </a:xfrm>
            <a:custGeom>
              <a:avLst/>
              <a:gdLst/>
              <a:ahLst/>
              <a:cxnLst/>
              <a:rect l="l" t="t" r="r" b="b"/>
              <a:pathLst>
                <a:path w="66675" h="470535">
                  <a:moveTo>
                    <a:pt x="66433" y="470306"/>
                  </a:moveTo>
                  <a:lnTo>
                    <a:pt x="33223" y="470306"/>
                  </a:lnTo>
                  <a:lnTo>
                    <a:pt x="0" y="470306"/>
                  </a:lnTo>
                  <a:lnTo>
                    <a:pt x="0" y="74625"/>
                  </a:lnTo>
                  <a:lnTo>
                    <a:pt x="33223" y="0"/>
                  </a:lnTo>
                  <a:lnTo>
                    <a:pt x="66433" y="74625"/>
                  </a:lnTo>
                  <a:lnTo>
                    <a:pt x="66433" y="470306"/>
                  </a:lnTo>
                  <a:close/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6314070" y="3903031"/>
              <a:ext cx="66675" cy="0"/>
            </a:xfrm>
            <a:custGeom>
              <a:avLst/>
              <a:gdLst/>
              <a:ahLst/>
              <a:cxnLst/>
              <a:rect l="l" t="t" r="r" b="b"/>
              <a:pathLst>
                <a:path w="66675">
                  <a:moveTo>
                    <a:pt x="66433" y="0"/>
                  </a:moveTo>
                  <a:lnTo>
                    <a:pt x="33223" y="0"/>
                  </a:lnTo>
                  <a:lnTo>
                    <a:pt x="0" y="0"/>
                  </a:lnTo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339603" y="3400202"/>
              <a:ext cx="149961" cy="109435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6848531" y="3406030"/>
              <a:ext cx="508000" cy="170180"/>
            </a:xfrm>
            <a:custGeom>
              <a:avLst/>
              <a:gdLst/>
              <a:ahLst/>
              <a:cxnLst/>
              <a:rect l="l" t="t" r="r" b="b"/>
              <a:pathLst>
                <a:path w="508000" h="170179">
                  <a:moveTo>
                    <a:pt x="0" y="1854"/>
                  </a:moveTo>
                  <a:lnTo>
                    <a:pt x="449935" y="0"/>
                  </a:lnTo>
                  <a:lnTo>
                    <a:pt x="490781" y="16776"/>
                  </a:lnTo>
                  <a:lnTo>
                    <a:pt x="507720" y="57556"/>
                  </a:lnTo>
                  <a:lnTo>
                    <a:pt x="503197" y="79958"/>
                  </a:lnTo>
                  <a:lnTo>
                    <a:pt x="490862" y="98248"/>
                  </a:lnTo>
                  <a:lnTo>
                    <a:pt x="472567" y="110579"/>
                  </a:lnTo>
                  <a:lnTo>
                    <a:pt x="450164" y="115100"/>
                  </a:lnTo>
                  <a:lnTo>
                    <a:pt x="177114" y="115100"/>
                  </a:lnTo>
                  <a:lnTo>
                    <a:pt x="163206" y="117906"/>
                  </a:lnTo>
                  <a:lnTo>
                    <a:pt x="151850" y="125560"/>
                  </a:lnTo>
                  <a:lnTo>
                    <a:pt x="144195" y="136911"/>
                  </a:lnTo>
                  <a:lnTo>
                    <a:pt x="141389" y="150812"/>
                  </a:lnTo>
                  <a:lnTo>
                    <a:pt x="141389" y="170154"/>
                  </a:lnTo>
                </a:path>
              </a:pathLst>
            </a:custGeom>
            <a:ln w="15367">
              <a:solidFill>
                <a:srgbClr val="4FC2BC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6963839" y="3643632"/>
              <a:ext cx="392430" cy="399415"/>
            </a:xfrm>
            <a:custGeom>
              <a:avLst/>
              <a:gdLst/>
              <a:ahLst/>
              <a:cxnLst/>
              <a:rect l="l" t="t" r="r" b="b"/>
              <a:pathLst>
                <a:path w="392429" h="399414">
                  <a:moveTo>
                    <a:pt x="0" y="251739"/>
                  </a:moveTo>
                  <a:lnTo>
                    <a:pt x="27093" y="311192"/>
                  </a:lnTo>
                  <a:lnTo>
                    <a:pt x="73914" y="360083"/>
                  </a:lnTo>
                  <a:lnTo>
                    <a:pt x="113835" y="383095"/>
                  </a:lnTo>
                  <a:lnTo>
                    <a:pt x="156543" y="396040"/>
                  </a:lnTo>
                  <a:lnTo>
                    <a:pt x="200360" y="399167"/>
                  </a:lnTo>
                  <a:lnTo>
                    <a:pt x="243610" y="392726"/>
                  </a:lnTo>
                  <a:lnTo>
                    <a:pt x="284615" y="376967"/>
                  </a:lnTo>
                  <a:lnTo>
                    <a:pt x="321700" y="352138"/>
                  </a:lnTo>
                  <a:lnTo>
                    <a:pt x="353187" y="318490"/>
                  </a:lnTo>
                  <a:lnTo>
                    <a:pt x="376194" y="278565"/>
                  </a:lnTo>
                  <a:lnTo>
                    <a:pt x="389135" y="235858"/>
                  </a:lnTo>
                  <a:lnTo>
                    <a:pt x="392260" y="192043"/>
                  </a:lnTo>
                  <a:lnTo>
                    <a:pt x="385818" y="148798"/>
                  </a:lnTo>
                  <a:lnTo>
                    <a:pt x="370058" y="107796"/>
                  </a:lnTo>
                  <a:lnTo>
                    <a:pt x="345229" y="70715"/>
                  </a:lnTo>
                  <a:lnTo>
                    <a:pt x="311581" y="39230"/>
                  </a:lnTo>
                  <a:lnTo>
                    <a:pt x="254152" y="9628"/>
                  </a:lnTo>
                  <a:lnTo>
                    <a:pt x="192532" y="0"/>
                  </a:lnTo>
                  <a:lnTo>
                    <a:pt x="181635" y="0"/>
                  </a:lnTo>
                </a:path>
              </a:pathLst>
            </a:custGeom>
            <a:ln w="15366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153196" y="3764961"/>
              <a:ext cx="79375" cy="97155"/>
            </a:xfrm>
            <a:custGeom>
              <a:avLst/>
              <a:gdLst/>
              <a:ahLst/>
              <a:cxnLst/>
              <a:rect l="l" t="t" r="r" b="b"/>
              <a:pathLst>
                <a:path w="79375" h="97154">
                  <a:moveTo>
                    <a:pt x="0" y="0"/>
                  </a:moveTo>
                  <a:lnTo>
                    <a:pt x="0" y="96888"/>
                  </a:lnTo>
                  <a:lnTo>
                    <a:pt x="79006" y="50228"/>
                  </a:lnTo>
                </a:path>
              </a:pathLst>
            </a:custGeom>
            <a:ln w="1536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225413" y="3694440"/>
              <a:ext cx="19685" cy="33655"/>
            </a:xfrm>
            <a:custGeom>
              <a:avLst/>
              <a:gdLst/>
              <a:ahLst/>
              <a:cxnLst/>
              <a:rect l="l" t="t" r="r" b="b"/>
              <a:pathLst>
                <a:path w="19684" h="33654">
                  <a:moveTo>
                    <a:pt x="19684" y="0"/>
                  </a:moveTo>
                  <a:lnTo>
                    <a:pt x="0" y="33248"/>
                  </a:lnTo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274361" y="3758766"/>
              <a:ext cx="34290" cy="19050"/>
            </a:xfrm>
            <a:custGeom>
              <a:avLst/>
              <a:gdLst/>
              <a:ahLst/>
              <a:cxnLst/>
              <a:rect l="l" t="t" r="r" b="b"/>
              <a:pathLst>
                <a:path w="34290" h="19050">
                  <a:moveTo>
                    <a:pt x="33667" y="0"/>
                  </a:moveTo>
                  <a:lnTo>
                    <a:pt x="0" y="18948"/>
                  </a:lnTo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291712" y="3845510"/>
              <a:ext cx="38735" cy="635"/>
            </a:xfrm>
            <a:custGeom>
              <a:avLst/>
              <a:gdLst/>
              <a:ahLst/>
              <a:cxnLst/>
              <a:rect l="l" t="t" r="r" b="b"/>
              <a:pathLst>
                <a:path w="38734" h="635">
                  <a:moveTo>
                    <a:pt x="-7683" y="215"/>
                  </a:moveTo>
                  <a:lnTo>
                    <a:pt x="46316" y="215"/>
                  </a:lnTo>
                </a:path>
              </a:pathLst>
            </a:custGeom>
            <a:ln w="15798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272812" y="3912896"/>
              <a:ext cx="33655" cy="20320"/>
            </a:xfrm>
            <a:custGeom>
              <a:avLst/>
              <a:gdLst/>
              <a:ahLst/>
              <a:cxnLst/>
              <a:rect l="l" t="t" r="r" b="b"/>
              <a:pathLst>
                <a:path w="33654" h="20320">
                  <a:moveTo>
                    <a:pt x="33235" y="19697"/>
                  </a:moveTo>
                  <a:lnTo>
                    <a:pt x="0" y="0"/>
                  </a:lnTo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222743" y="3961772"/>
              <a:ext cx="19050" cy="34290"/>
            </a:xfrm>
            <a:custGeom>
              <a:avLst/>
              <a:gdLst/>
              <a:ahLst/>
              <a:cxnLst/>
              <a:rect l="l" t="t" r="r" b="b"/>
              <a:pathLst>
                <a:path w="19050" h="34289">
                  <a:moveTo>
                    <a:pt x="18910" y="33693"/>
                  </a:moveTo>
                  <a:lnTo>
                    <a:pt x="0" y="0"/>
                  </a:lnTo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7153196" y="3979050"/>
              <a:ext cx="0" cy="38735"/>
            </a:xfrm>
            <a:custGeom>
              <a:avLst/>
              <a:gdLst/>
              <a:ahLst/>
              <a:cxnLst/>
              <a:rect l="l" t="t" r="r" b="b"/>
              <a:pathLst>
                <a:path h="38735">
                  <a:moveTo>
                    <a:pt x="0" y="38633"/>
                  </a:moveTo>
                  <a:lnTo>
                    <a:pt x="0" y="0"/>
                  </a:lnTo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7067826" y="3960092"/>
              <a:ext cx="20320" cy="33655"/>
            </a:xfrm>
            <a:custGeom>
              <a:avLst/>
              <a:gdLst/>
              <a:ahLst/>
              <a:cxnLst/>
              <a:rect l="l" t="t" r="r" b="b"/>
              <a:pathLst>
                <a:path w="20320" h="33654">
                  <a:moveTo>
                    <a:pt x="0" y="33197"/>
                  </a:moveTo>
                  <a:lnTo>
                    <a:pt x="19748" y="0"/>
                  </a:lnTo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7005023" y="3909962"/>
              <a:ext cx="34290" cy="19050"/>
            </a:xfrm>
            <a:custGeom>
              <a:avLst/>
              <a:gdLst/>
              <a:ahLst/>
              <a:cxnLst/>
              <a:rect l="l" t="t" r="r" b="b"/>
              <a:pathLst>
                <a:path w="34290" h="19050">
                  <a:moveTo>
                    <a:pt x="0" y="18872"/>
                  </a:moveTo>
                  <a:lnTo>
                    <a:pt x="33718" y="0"/>
                  </a:lnTo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153196" y="3670240"/>
              <a:ext cx="0" cy="38735"/>
            </a:xfrm>
            <a:custGeom>
              <a:avLst/>
              <a:gdLst/>
              <a:ahLst/>
              <a:cxnLst/>
              <a:rect l="l" t="t" r="r" b="b"/>
              <a:pathLst>
                <a:path h="38735">
                  <a:moveTo>
                    <a:pt x="0" y="0"/>
                  </a:moveTo>
                  <a:lnTo>
                    <a:pt x="0" y="38633"/>
                  </a:lnTo>
                </a:path>
              </a:pathLst>
            </a:custGeom>
            <a:ln w="15367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>
            <a:spLocks noGrp="1"/>
          </p:cNvSpPr>
          <p:nvPr>
            <p:ph type="title"/>
          </p:nvPr>
        </p:nvSpPr>
        <p:spPr>
          <a:xfrm>
            <a:off x="558800" y="2238787"/>
            <a:ext cx="40824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AWS </a:t>
            </a:r>
            <a:r>
              <a:rPr spc="-140" dirty="0"/>
              <a:t>Certification</a:t>
            </a:r>
            <a:r>
              <a:rPr spc="15" dirty="0"/>
              <a:t> </a:t>
            </a:r>
            <a:r>
              <a:rPr spc="-105" dirty="0"/>
              <a:t>benefits</a:t>
            </a:r>
          </a:p>
        </p:txBody>
      </p:sp>
      <p:sp>
        <p:nvSpPr>
          <p:cNvPr id="176" name="object 17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177" name="object 17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49" y="0"/>
            <a:ext cx="10049510" cy="7783195"/>
            <a:chOff x="14249" y="0"/>
            <a:chExt cx="10049510" cy="77831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99360" y="7069204"/>
              <a:ext cx="959040" cy="7031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099350" y="7069204"/>
              <a:ext cx="959485" cy="703580"/>
            </a:xfrm>
            <a:custGeom>
              <a:avLst/>
              <a:gdLst/>
              <a:ahLst/>
              <a:cxnLst/>
              <a:rect l="l" t="t" r="r" b="b"/>
              <a:pathLst>
                <a:path w="959484" h="703579">
                  <a:moveTo>
                    <a:pt x="0" y="520409"/>
                  </a:moveTo>
                  <a:lnTo>
                    <a:pt x="0" y="703195"/>
                  </a:lnTo>
                </a:path>
                <a:path w="959484" h="703579">
                  <a:moveTo>
                    <a:pt x="959049" y="0"/>
                  </a:moveTo>
                  <a:lnTo>
                    <a:pt x="0" y="520409"/>
                  </a:lnTo>
                </a:path>
              </a:pathLst>
            </a:custGeom>
            <a:ln w="10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2218" y="7419596"/>
              <a:ext cx="636181" cy="3528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422214" y="7419596"/>
              <a:ext cx="636270" cy="345440"/>
            </a:xfrm>
            <a:custGeom>
              <a:avLst/>
              <a:gdLst/>
              <a:ahLst/>
              <a:cxnLst/>
              <a:rect l="l" t="t" r="r" b="b"/>
              <a:pathLst>
                <a:path w="636270" h="345440">
                  <a:moveTo>
                    <a:pt x="636185" y="0"/>
                  </a:moveTo>
                  <a:lnTo>
                    <a:pt x="0" y="345211"/>
                  </a:lnTo>
                </a:path>
              </a:pathLst>
            </a:custGeom>
            <a:ln w="10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49" y="0"/>
              <a:ext cx="10044150" cy="77724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954550" y="6723325"/>
              <a:ext cx="1687830" cy="1049655"/>
            </a:xfrm>
            <a:custGeom>
              <a:avLst/>
              <a:gdLst/>
              <a:ahLst/>
              <a:cxnLst/>
              <a:rect l="l" t="t" r="r" b="b"/>
              <a:pathLst>
                <a:path w="1687829" h="1049654">
                  <a:moveTo>
                    <a:pt x="0" y="487083"/>
                  </a:moveTo>
                  <a:lnTo>
                    <a:pt x="0" y="1049074"/>
                  </a:lnTo>
                </a:path>
                <a:path w="1687829" h="1049654">
                  <a:moveTo>
                    <a:pt x="1687296" y="1049074"/>
                  </a:moveTo>
                  <a:lnTo>
                    <a:pt x="1687296" y="487083"/>
                  </a:lnTo>
                  <a:lnTo>
                    <a:pt x="843648" y="0"/>
                  </a:lnTo>
                  <a:lnTo>
                    <a:pt x="0" y="487083"/>
                  </a:lnTo>
                </a:path>
              </a:pathLst>
            </a:custGeom>
            <a:ln w="10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5510" y="6990003"/>
              <a:ext cx="1225410" cy="7823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85499" y="6989999"/>
              <a:ext cx="1225550" cy="782955"/>
            </a:xfrm>
            <a:custGeom>
              <a:avLst/>
              <a:gdLst/>
              <a:ahLst/>
              <a:cxnLst/>
              <a:rect l="l" t="t" r="r" b="b"/>
              <a:pathLst>
                <a:path w="1225550" h="782954">
                  <a:moveTo>
                    <a:pt x="0" y="353745"/>
                  </a:moveTo>
                  <a:lnTo>
                    <a:pt x="0" y="782400"/>
                  </a:lnTo>
                </a:path>
                <a:path w="1225550" h="782954">
                  <a:moveTo>
                    <a:pt x="1225410" y="782400"/>
                  </a:moveTo>
                  <a:lnTo>
                    <a:pt x="1225410" y="353745"/>
                  </a:lnTo>
                  <a:lnTo>
                    <a:pt x="612698" y="0"/>
                  </a:lnTo>
                  <a:lnTo>
                    <a:pt x="0" y="353745"/>
                  </a:lnTo>
                </a:path>
              </a:pathLst>
            </a:custGeom>
            <a:ln w="10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4376" y="0"/>
              <a:ext cx="1554022" cy="8270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504373" y="0"/>
              <a:ext cx="1554480" cy="827405"/>
            </a:xfrm>
            <a:custGeom>
              <a:avLst/>
              <a:gdLst/>
              <a:ahLst/>
              <a:cxnLst/>
              <a:rect l="l" t="t" r="r" b="b"/>
              <a:pathLst>
                <a:path w="1554479" h="827405">
                  <a:moveTo>
                    <a:pt x="0" y="0"/>
                  </a:moveTo>
                  <a:lnTo>
                    <a:pt x="0" y="129812"/>
                  </a:lnTo>
                  <a:lnTo>
                    <a:pt x="1207668" y="827068"/>
                  </a:lnTo>
                  <a:lnTo>
                    <a:pt x="1554026" y="627095"/>
                  </a:lnTo>
                </a:path>
              </a:pathLst>
            </a:custGeom>
            <a:ln w="10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40698" y="0"/>
              <a:ext cx="1117701" cy="44533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940703" y="0"/>
              <a:ext cx="1118235" cy="445770"/>
            </a:xfrm>
            <a:custGeom>
              <a:avLst/>
              <a:gdLst/>
              <a:ahLst/>
              <a:cxnLst/>
              <a:rect l="l" t="t" r="r" b="b"/>
              <a:pathLst>
                <a:path w="1118234" h="445770">
                  <a:moveTo>
                    <a:pt x="0" y="0"/>
                  </a:moveTo>
                  <a:lnTo>
                    <a:pt x="771338" y="445339"/>
                  </a:lnTo>
                  <a:lnTo>
                    <a:pt x="1117697" y="245366"/>
                  </a:lnTo>
                </a:path>
              </a:pathLst>
            </a:custGeom>
            <a:ln w="10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10894" y="0"/>
              <a:ext cx="1087932" cy="107350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410901" y="0"/>
              <a:ext cx="1088390" cy="1073785"/>
            </a:xfrm>
            <a:custGeom>
              <a:avLst/>
              <a:gdLst/>
              <a:ahLst/>
              <a:cxnLst/>
              <a:rect l="l" t="t" r="r" b="b"/>
              <a:pathLst>
                <a:path w="1088390" h="1073785">
                  <a:moveTo>
                    <a:pt x="0" y="131342"/>
                  </a:moveTo>
                  <a:lnTo>
                    <a:pt x="0" y="759446"/>
                  </a:lnTo>
                  <a:lnTo>
                    <a:pt x="543953" y="1073504"/>
                  </a:lnTo>
                  <a:lnTo>
                    <a:pt x="1087920" y="759446"/>
                  </a:lnTo>
                  <a:lnTo>
                    <a:pt x="1087920" y="131342"/>
                  </a:lnTo>
                  <a:lnTo>
                    <a:pt x="860427" y="0"/>
                  </a:lnTo>
                </a:path>
                <a:path w="1088390" h="1073785">
                  <a:moveTo>
                    <a:pt x="227486" y="0"/>
                  </a:moveTo>
                  <a:lnTo>
                    <a:pt x="0" y="131342"/>
                  </a:lnTo>
                </a:path>
              </a:pathLst>
            </a:custGeom>
            <a:ln w="10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59814" y="0"/>
              <a:ext cx="790092" cy="90156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559806" y="0"/>
              <a:ext cx="790575" cy="901700"/>
            </a:xfrm>
            <a:custGeom>
              <a:avLst/>
              <a:gdLst/>
              <a:ahLst/>
              <a:cxnLst/>
              <a:rect l="l" t="t" r="r" b="b"/>
              <a:pathLst>
                <a:path w="790575" h="901700">
                  <a:moveTo>
                    <a:pt x="0" y="217316"/>
                  </a:moveTo>
                  <a:lnTo>
                    <a:pt x="0" y="673474"/>
                  </a:lnTo>
                  <a:lnTo>
                    <a:pt x="395046" y="901554"/>
                  </a:lnTo>
                  <a:lnTo>
                    <a:pt x="790105" y="673474"/>
                  </a:lnTo>
                  <a:lnTo>
                    <a:pt x="790105" y="217316"/>
                  </a:lnTo>
                  <a:lnTo>
                    <a:pt x="413689" y="0"/>
                  </a:lnTo>
                </a:path>
                <a:path w="790575" h="901700">
                  <a:moveTo>
                    <a:pt x="376403" y="0"/>
                  </a:moveTo>
                  <a:lnTo>
                    <a:pt x="0" y="217316"/>
                  </a:lnTo>
                </a:path>
              </a:pathLst>
            </a:custGeom>
            <a:ln w="10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4695" y="1312100"/>
              <a:ext cx="4243705" cy="571426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14692" y="1312110"/>
              <a:ext cx="4243705" cy="5714365"/>
            </a:xfrm>
            <a:custGeom>
              <a:avLst/>
              <a:gdLst/>
              <a:ahLst/>
              <a:cxnLst/>
              <a:rect l="l" t="t" r="r" b="b"/>
              <a:pathLst>
                <a:path w="4243705" h="5714365">
                  <a:moveTo>
                    <a:pt x="0" y="1428572"/>
                  </a:moveTo>
                  <a:lnTo>
                    <a:pt x="0" y="4285691"/>
                  </a:lnTo>
                  <a:lnTo>
                    <a:pt x="2474353" y="5714263"/>
                  </a:lnTo>
                  <a:lnTo>
                    <a:pt x="4243707" y="4692734"/>
                  </a:lnTo>
                </a:path>
                <a:path w="4243705" h="5714365">
                  <a:moveTo>
                    <a:pt x="4243707" y="1021526"/>
                  </a:moveTo>
                  <a:lnTo>
                    <a:pt x="2474366" y="0"/>
                  </a:lnTo>
                  <a:lnTo>
                    <a:pt x="0" y="1428572"/>
                  </a:lnTo>
                </a:path>
              </a:pathLst>
            </a:custGeom>
            <a:ln w="10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214818" y="1774130"/>
              <a:ext cx="3843654" cy="4790440"/>
            </a:xfrm>
            <a:custGeom>
              <a:avLst/>
              <a:gdLst/>
              <a:ahLst/>
              <a:cxnLst/>
              <a:rect l="l" t="t" r="r" b="b"/>
              <a:pathLst>
                <a:path w="3843654" h="4790440">
                  <a:moveTo>
                    <a:pt x="2074240" y="0"/>
                  </a:moveTo>
                  <a:lnTo>
                    <a:pt x="0" y="1197559"/>
                  </a:lnTo>
                  <a:lnTo>
                    <a:pt x="0" y="3592652"/>
                  </a:lnTo>
                  <a:lnTo>
                    <a:pt x="2074227" y="4790211"/>
                  </a:lnTo>
                  <a:lnTo>
                    <a:pt x="3843581" y="3768684"/>
                  </a:lnTo>
                  <a:lnTo>
                    <a:pt x="3843581" y="1021526"/>
                  </a:lnTo>
                  <a:lnTo>
                    <a:pt x="2074240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14820" y="2642309"/>
              <a:ext cx="674242" cy="105902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14820" y="1774126"/>
              <a:ext cx="3843579" cy="479022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14821" y="3443744"/>
              <a:ext cx="2424328" cy="242295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14821" y="1774126"/>
              <a:ext cx="3843578" cy="479022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673132" y="2323597"/>
              <a:ext cx="3232150" cy="3731895"/>
            </a:xfrm>
            <a:custGeom>
              <a:avLst/>
              <a:gdLst/>
              <a:ahLst/>
              <a:cxnLst/>
              <a:rect l="l" t="t" r="r" b="b"/>
              <a:pathLst>
                <a:path w="3232150" h="3731895">
                  <a:moveTo>
                    <a:pt x="1615922" y="0"/>
                  </a:moveTo>
                  <a:lnTo>
                    <a:pt x="0" y="932954"/>
                  </a:lnTo>
                  <a:lnTo>
                    <a:pt x="0" y="2798838"/>
                  </a:lnTo>
                  <a:lnTo>
                    <a:pt x="1615909" y="3731780"/>
                  </a:lnTo>
                  <a:lnTo>
                    <a:pt x="3231832" y="2798838"/>
                  </a:lnTo>
                  <a:lnTo>
                    <a:pt x="3231832" y="932954"/>
                  </a:lnTo>
                  <a:lnTo>
                    <a:pt x="1615922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73125" y="2323578"/>
              <a:ext cx="3231833" cy="373179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673125" y="4754103"/>
              <a:ext cx="655320" cy="704850"/>
            </a:xfrm>
            <a:custGeom>
              <a:avLst/>
              <a:gdLst/>
              <a:ahLst/>
              <a:cxnLst/>
              <a:rect l="l" t="t" r="r" b="b"/>
              <a:pathLst>
                <a:path w="655320" h="704850">
                  <a:moveTo>
                    <a:pt x="0" y="20494"/>
                  </a:moveTo>
                  <a:lnTo>
                    <a:pt x="20436" y="0"/>
                  </a:lnTo>
                  <a:lnTo>
                    <a:pt x="519419" y="131914"/>
                  </a:lnTo>
                  <a:lnTo>
                    <a:pt x="655055" y="631393"/>
                  </a:lnTo>
                  <a:lnTo>
                    <a:pt x="582204" y="704450"/>
                  </a:lnTo>
                </a:path>
              </a:pathLst>
            </a:custGeom>
            <a:ln w="125539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73125" y="2323579"/>
              <a:ext cx="3231833" cy="373179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134307" y="2849524"/>
              <a:ext cx="2309495" cy="2660650"/>
            </a:xfrm>
            <a:custGeom>
              <a:avLst/>
              <a:gdLst/>
              <a:ahLst/>
              <a:cxnLst/>
              <a:rect l="l" t="t" r="r" b="b"/>
              <a:pathLst>
                <a:path w="2309495" h="2660650">
                  <a:moveTo>
                    <a:pt x="1149159" y="0"/>
                  </a:moveTo>
                  <a:lnTo>
                    <a:pt x="0" y="669785"/>
                  </a:lnTo>
                  <a:lnTo>
                    <a:pt x="5486" y="1999945"/>
                  </a:lnTo>
                  <a:lnTo>
                    <a:pt x="1160145" y="2660256"/>
                  </a:lnTo>
                  <a:lnTo>
                    <a:pt x="2309329" y="1990420"/>
                  </a:lnTo>
                  <a:lnTo>
                    <a:pt x="2303830" y="660273"/>
                  </a:lnTo>
                  <a:lnTo>
                    <a:pt x="1149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74947" y="2781183"/>
              <a:ext cx="2428240" cy="2797175"/>
            </a:xfrm>
            <a:custGeom>
              <a:avLst/>
              <a:gdLst/>
              <a:ahLst/>
              <a:cxnLst/>
              <a:rect l="l" t="t" r="r" b="b"/>
              <a:pathLst>
                <a:path w="2428240" h="2797175">
                  <a:moveTo>
                    <a:pt x="1208227" y="0"/>
                  </a:moveTo>
                  <a:lnTo>
                    <a:pt x="0" y="704240"/>
                  </a:lnTo>
                  <a:lnTo>
                    <a:pt x="5765" y="2102713"/>
                  </a:lnTo>
                  <a:lnTo>
                    <a:pt x="1219784" y="2796946"/>
                  </a:lnTo>
                  <a:lnTo>
                    <a:pt x="1473272" y="2649194"/>
                  </a:lnTo>
                  <a:lnTo>
                    <a:pt x="1219187" y="2649194"/>
                  </a:lnTo>
                  <a:lnTo>
                    <a:pt x="133451" y="2028329"/>
                  </a:lnTo>
                  <a:lnTo>
                    <a:pt x="128282" y="777595"/>
                  </a:lnTo>
                  <a:lnTo>
                    <a:pt x="1208849" y="147739"/>
                  </a:lnTo>
                  <a:lnTo>
                    <a:pt x="1466588" y="147739"/>
                  </a:lnTo>
                  <a:lnTo>
                    <a:pt x="1208227" y="0"/>
                  </a:lnTo>
                  <a:close/>
                </a:path>
                <a:path w="2428240" h="2797175">
                  <a:moveTo>
                    <a:pt x="1466588" y="147739"/>
                  </a:moveTo>
                  <a:lnTo>
                    <a:pt x="1208849" y="147739"/>
                  </a:lnTo>
                  <a:lnTo>
                    <a:pt x="2294572" y="768642"/>
                  </a:lnTo>
                  <a:lnTo>
                    <a:pt x="2299741" y="2019350"/>
                  </a:lnTo>
                  <a:lnTo>
                    <a:pt x="1219187" y="2649194"/>
                  </a:lnTo>
                  <a:lnTo>
                    <a:pt x="1473272" y="2649194"/>
                  </a:lnTo>
                  <a:lnTo>
                    <a:pt x="2428024" y="2092693"/>
                  </a:lnTo>
                  <a:lnTo>
                    <a:pt x="2422258" y="694220"/>
                  </a:lnTo>
                  <a:lnTo>
                    <a:pt x="1466588" y="147739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868121" y="4335660"/>
              <a:ext cx="390525" cy="432434"/>
            </a:xfrm>
            <a:custGeom>
              <a:avLst/>
              <a:gdLst/>
              <a:ahLst/>
              <a:cxnLst/>
              <a:rect l="l" t="t" r="r" b="b"/>
              <a:pathLst>
                <a:path w="390525" h="432435">
                  <a:moveTo>
                    <a:pt x="390385" y="368236"/>
                  </a:moveTo>
                  <a:lnTo>
                    <a:pt x="283438" y="432181"/>
                  </a:lnTo>
                  <a:lnTo>
                    <a:pt x="0" y="262547"/>
                  </a:lnTo>
                  <a:lnTo>
                    <a:pt x="0" y="78486"/>
                  </a:lnTo>
                  <a:lnTo>
                    <a:pt x="136702" y="0"/>
                  </a:lnTo>
                </a:path>
              </a:pathLst>
            </a:custGeom>
            <a:ln w="20866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731393" y="4067999"/>
              <a:ext cx="635" cy="252095"/>
            </a:xfrm>
            <a:custGeom>
              <a:avLst/>
              <a:gdLst/>
              <a:ahLst/>
              <a:cxnLst/>
              <a:rect l="l" t="t" r="r" b="b"/>
              <a:pathLst>
                <a:path w="634" h="252095">
                  <a:moveTo>
                    <a:pt x="0" y="251713"/>
                  </a:moveTo>
                  <a:lnTo>
                    <a:pt x="12" y="125856"/>
                  </a:lnTo>
                  <a:lnTo>
                    <a:pt x="0" y="0"/>
                  </a:lnTo>
                  <a:lnTo>
                    <a:pt x="0" y="251713"/>
                  </a:lnTo>
                  <a:close/>
                </a:path>
              </a:pathLst>
            </a:custGeom>
            <a:ln w="20866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006962" y="4089467"/>
              <a:ext cx="635" cy="104775"/>
            </a:xfrm>
            <a:custGeom>
              <a:avLst/>
              <a:gdLst/>
              <a:ahLst/>
              <a:cxnLst/>
              <a:rect l="l" t="t" r="r" b="b"/>
              <a:pathLst>
                <a:path w="634" h="104775">
                  <a:moveTo>
                    <a:pt x="0" y="104381"/>
                  </a:moveTo>
                  <a:lnTo>
                    <a:pt x="12" y="46469"/>
                  </a:lnTo>
                  <a:lnTo>
                    <a:pt x="12" y="0"/>
                  </a:lnTo>
                </a:path>
              </a:pathLst>
            </a:custGeom>
            <a:ln w="20866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870251" y="3830741"/>
              <a:ext cx="273685" cy="223520"/>
            </a:xfrm>
            <a:custGeom>
              <a:avLst/>
              <a:gdLst/>
              <a:ahLst/>
              <a:cxnLst/>
              <a:rect l="l" t="t" r="r" b="b"/>
              <a:pathLst>
                <a:path w="273684" h="223520">
                  <a:moveTo>
                    <a:pt x="273456" y="0"/>
                  </a:moveTo>
                  <a:lnTo>
                    <a:pt x="273456" y="142811"/>
                  </a:lnTo>
                  <a:lnTo>
                    <a:pt x="166217" y="205955"/>
                  </a:lnTo>
                  <a:lnTo>
                    <a:pt x="136715" y="223316"/>
                  </a:lnTo>
                  <a:lnTo>
                    <a:pt x="0" y="142811"/>
                  </a:lnTo>
                </a:path>
              </a:pathLst>
            </a:custGeom>
            <a:ln w="20866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731393" y="4114832"/>
              <a:ext cx="137160" cy="80645"/>
            </a:xfrm>
            <a:custGeom>
              <a:avLst/>
              <a:gdLst/>
              <a:ahLst/>
              <a:cxnLst/>
              <a:rect l="l" t="t" r="r" b="b"/>
              <a:pathLst>
                <a:path w="137159" h="80645">
                  <a:moveTo>
                    <a:pt x="0" y="80505"/>
                  </a:moveTo>
                  <a:lnTo>
                    <a:pt x="136715" y="0"/>
                  </a:lnTo>
                </a:path>
              </a:pathLst>
            </a:custGeom>
            <a:ln w="20866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003046" y="4597954"/>
              <a:ext cx="137160" cy="80645"/>
            </a:xfrm>
            <a:custGeom>
              <a:avLst/>
              <a:gdLst/>
              <a:ahLst/>
              <a:cxnLst/>
              <a:rect l="l" t="t" r="r" b="b"/>
              <a:pathLst>
                <a:path w="137159" h="80645">
                  <a:moveTo>
                    <a:pt x="0" y="80505"/>
                  </a:moveTo>
                  <a:lnTo>
                    <a:pt x="136715" y="0"/>
                  </a:lnTo>
                </a:path>
              </a:pathLst>
            </a:custGeom>
            <a:ln w="20866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999348" y="4322614"/>
              <a:ext cx="300355" cy="177165"/>
            </a:xfrm>
            <a:custGeom>
              <a:avLst/>
              <a:gdLst/>
              <a:ahLst/>
              <a:cxnLst/>
              <a:rect l="l" t="t" r="r" b="b"/>
              <a:pathLst>
                <a:path w="300354" h="177164">
                  <a:moveTo>
                    <a:pt x="0" y="176580"/>
                  </a:moveTo>
                  <a:lnTo>
                    <a:pt x="299897" y="0"/>
                  </a:lnTo>
                </a:path>
              </a:pathLst>
            </a:custGeom>
            <a:ln w="20866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870258" y="4193898"/>
              <a:ext cx="137160" cy="80645"/>
            </a:xfrm>
            <a:custGeom>
              <a:avLst/>
              <a:gdLst/>
              <a:ahLst/>
              <a:cxnLst/>
              <a:rect l="l" t="t" r="r" b="b"/>
              <a:pathLst>
                <a:path w="137159" h="80645">
                  <a:moveTo>
                    <a:pt x="0" y="80505"/>
                  </a:moveTo>
                  <a:lnTo>
                    <a:pt x="136715" y="0"/>
                  </a:lnTo>
                </a:path>
              </a:pathLst>
            </a:custGeom>
            <a:ln w="20866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162517" y="4132981"/>
              <a:ext cx="137160" cy="381000"/>
            </a:xfrm>
            <a:custGeom>
              <a:avLst/>
              <a:gdLst/>
              <a:ahLst/>
              <a:cxnLst/>
              <a:rect l="l" t="t" r="r" b="b"/>
              <a:pathLst>
                <a:path w="137159" h="381000">
                  <a:moveTo>
                    <a:pt x="0" y="0"/>
                  </a:moveTo>
                  <a:lnTo>
                    <a:pt x="136715" y="80505"/>
                  </a:lnTo>
                  <a:lnTo>
                    <a:pt x="136702" y="380923"/>
                  </a:lnTo>
                </a:path>
              </a:pathLst>
            </a:custGeom>
            <a:ln w="20866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731419" y="3732352"/>
              <a:ext cx="232410" cy="663575"/>
            </a:xfrm>
            <a:custGeom>
              <a:avLst/>
              <a:gdLst/>
              <a:ahLst/>
              <a:cxnLst/>
              <a:rect l="l" t="t" r="r" b="b"/>
              <a:pathLst>
                <a:path w="232409" h="663575">
                  <a:moveTo>
                    <a:pt x="232232" y="0"/>
                  </a:moveTo>
                  <a:lnTo>
                    <a:pt x="136740" y="57150"/>
                  </a:lnTo>
                  <a:lnTo>
                    <a:pt x="136728" y="241198"/>
                  </a:lnTo>
                  <a:lnTo>
                    <a:pt x="12" y="321703"/>
                  </a:lnTo>
                  <a:lnTo>
                    <a:pt x="0" y="461505"/>
                  </a:lnTo>
                  <a:lnTo>
                    <a:pt x="12" y="601294"/>
                  </a:lnTo>
                  <a:lnTo>
                    <a:pt x="105651" y="663498"/>
                  </a:lnTo>
                </a:path>
              </a:pathLst>
            </a:custGeom>
            <a:ln w="20866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006981" y="4193899"/>
              <a:ext cx="137160" cy="220345"/>
            </a:xfrm>
            <a:custGeom>
              <a:avLst/>
              <a:gdLst/>
              <a:ahLst/>
              <a:cxnLst/>
              <a:rect l="l" t="t" r="r" b="b"/>
              <a:pathLst>
                <a:path w="137159" h="220345">
                  <a:moveTo>
                    <a:pt x="136715" y="220306"/>
                  </a:moveTo>
                  <a:lnTo>
                    <a:pt x="136728" y="80505"/>
                  </a:lnTo>
                  <a:lnTo>
                    <a:pt x="0" y="0"/>
                  </a:lnTo>
                </a:path>
              </a:pathLst>
            </a:custGeom>
            <a:ln w="20866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867033" y="4068045"/>
              <a:ext cx="635" cy="252095"/>
            </a:xfrm>
            <a:custGeom>
              <a:avLst/>
              <a:gdLst/>
              <a:ahLst/>
              <a:cxnLst/>
              <a:rect l="l" t="t" r="r" b="b"/>
              <a:pathLst>
                <a:path w="634" h="252095">
                  <a:moveTo>
                    <a:pt x="12" y="0"/>
                  </a:moveTo>
                  <a:lnTo>
                    <a:pt x="0" y="125869"/>
                  </a:lnTo>
                  <a:lnTo>
                    <a:pt x="12" y="251714"/>
                  </a:lnTo>
                  <a:lnTo>
                    <a:pt x="12" y="0"/>
                  </a:lnTo>
                  <a:close/>
                </a:path>
              </a:pathLst>
            </a:custGeom>
            <a:ln w="20866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680527" y="4112524"/>
              <a:ext cx="184150" cy="121920"/>
            </a:xfrm>
            <a:custGeom>
              <a:avLst/>
              <a:gdLst/>
              <a:ahLst/>
              <a:cxnLst/>
              <a:rect l="l" t="t" r="r" b="b"/>
              <a:pathLst>
                <a:path w="184150" h="121920">
                  <a:moveTo>
                    <a:pt x="0" y="0"/>
                  </a:moveTo>
                  <a:lnTo>
                    <a:pt x="183578" y="121577"/>
                  </a:lnTo>
                </a:path>
              </a:pathLst>
            </a:custGeom>
            <a:ln w="20866">
              <a:solidFill>
                <a:srgbClr val="F06D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516621" y="3759772"/>
              <a:ext cx="164465" cy="108585"/>
            </a:xfrm>
            <a:custGeom>
              <a:avLst/>
              <a:gdLst/>
              <a:ahLst/>
              <a:cxnLst/>
              <a:rect l="l" t="t" r="r" b="b"/>
              <a:pathLst>
                <a:path w="164465" h="108585">
                  <a:moveTo>
                    <a:pt x="163906" y="0"/>
                  </a:moveTo>
                  <a:lnTo>
                    <a:pt x="0" y="108559"/>
                  </a:lnTo>
                </a:path>
              </a:pathLst>
            </a:custGeom>
            <a:ln w="20866">
              <a:solidFill>
                <a:srgbClr val="F06D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006971" y="3619864"/>
              <a:ext cx="589915" cy="642620"/>
            </a:xfrm>
            <a:custGeom>
              <a:avLst/>
              <a:gdLst/>
              <a:ahLst/>
              <a:cxnLst/>
              <a:rect l="l" t="t" r="r" b="b"/>
              <a:pathLst>
                <a:path w="589915" h="642620">
                  <a:moveTo>
                    <a:pt x="589902" y="642162"/>
                  </a:moveTo>
                  <a:lnTo>
                    <a:pt x="292239" y="469747"/>
                  </a:lnTo>
                  <a:lnTo>
                    <a:pt x="292238" y="410154"/>
                  </a:lnTo>
                  <a:lnTo>
                    <a:pt x="292247" y="279050"/>
                  </a:lnTo>
                  <a:lnTo>
                    <a:pt x="292259" y="147946"/>
                  </a:lnTo>
                  <a:lnTo>
                    <a:pt x="292265" y="88353"/>
                  </a:lnTo>
                  <a:lnTo>
                    <a:pt x="144627" y="0"/>
                  </a:lnTo>
                  <a:lnTo>
                    <a:pt x="0" y="85902"/>
                  </a:lnTo>
                  <a:lnTo>
                    <a:pt x="0" y="268401"/>
                  </a:lnTo>
                </a:path>
              </a:pathLst>
            </a:custGeom>
            <a:ln w="20866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299197" y="3619922"/>
              <a:ext cx="568325" cy="1148080"/>
            </a:xfrm>
            <a:custGeom>
              <a:avLst/>
              <a:gdLst/>
              <a:ahLst/>
              <a:cxnLst/>
              <a:rect l="l" t="t" r="r" b="b"/>
              <a:pathLst>
                <a:path w="568325" h="1148079">
                  <a:moveTo>
                    <a:pt x="130149" y="883793"/>
                  </a:moveTo>
                  <a:lnTo>
                    <a:pt x="12" y="960424"/>
                  </a:lnTo>
                  <a:lnTo>
                    <a:pt x="0" y="1002309"/>
                  </a:lnTo>
                  <a:lnTo>
                    <a:pt x="12" y="1018286"/>
                  </a:lnTo>
                  <a:lnTo>
                    <a:pt x="38" y="1059624"/>
                  </a:lnTo>
                  <a:lnTo>
                    <a:pt x="147675" y="1147965"/>
                  </a:lnTo>
                  <a:lnTo>
                    <a:pt x="255778" y="1083271"/>
                  </a:lnTo>
                  <a:lnTo>
                    <a:pt x="314845" y="1047915"/>
                  </a:lnTo>
                  <a:lnTo>
                    <a:pt x="431126" y="978331"/>
                  </a:lnTo>
                  <a:lnTo>
                    <a:pt x="431114" y="794270"/>
                  </a:lnTo>
                  <a:lnTo>
                    <a:pt x="567804" y="713778"/>
                  </a:lnTo>
                  <a:lnTo>
                    <a:pt x="567829" y="573989"/>
                  </a:lnTo>
                  <a:lnTo>
                    <a:pt x="567804" y="434187"/>
                  </a:lnTo>
                  <a:lnTo>
                    <a:pt x="464070" y="373100"/>
                  </a:lnTo>
                  <a:lnTo>
                    <a:pt x="428993" y="353682"/>
                  </a:lnTo>
                  <a:lnTo>
                    <a:pt x="431088" y="169633"/>
                  </a:lnTo>
                  <a:lnTo>
                    <a:pt x="147637" y="0"/>
                  </a:lnTo>
                  <a:lnTo>
                    <a:pt x="39243" y="64871"/>
                  </a:lnTo>
                </a:path>
              </a:pathLst>
            </a:custGeom>
            <a:ln w="20866">
              <a:solidFill>
                <a:srgbClr val="F06D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14053" y="4423539"/>
              <a:ext cx="118173" cy="11817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80628" y="4028509"/>
              <a:ext cx="118173" cy="11817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14053" y="3830993"/>
              <a:ext cx="118173" cy="11817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80628" y="4226021"/>
              <a:ext cx="118173" cy="11817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1200" y="7038628"/>
              <a:ext cx="674221" cy="22978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558800" y="1138451"/>
            <a:ext cx="65989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Recommended </a:t>
            </a:r>
            <a:r>
              <a:rPr spc="-210" dirty="0"/>
              <a:t>knowledge </a:t>
            </a:r>
            <a:r>
              <a:rPr spc="-310" dirty="0"/>
              <a:t>and</a:t>
            </a:r>
            <a:r>
              <a:rPr spc="-195" dirty="0"/>
              <a:t> </a:t>
            </a:r>
            <a:r>
              <a:rPr spc="-240" dirty="0"/>
              <a:t>experience</a:t>
            </a: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558800" y="1774847"/>
            <a:ext cx="4176395" cy="2629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600" spc="-120" dirty="0">
                <a:solidFill>
                  <a:srgbClr val="222F3F"/>
                </a:solidFill>
                <a:latin typeface="Century Gothic"/>
                <a:cs typeface="Century Gothic"/>
              </a:rPr>
              <a:t>Knowledge </a:t>
            </a:r>
            <a:r>
              <a:rPr sz="1600" spc="40" dirty="0">
                <a:solidFill>
                  <a:srgbClr val="222F3F"/>
                </a:solidFill>
                <a:latin typeface="Century Gothic"/>
                <a:cs typeface="Century Gothic"/>
              </a:rPr>
              <a:t>is </a:t>
            </a:r>
            <a:r>
              <a:rPr sz="1600" spc="-95" dirty="0">
                <a:solidFill>
                  <a:srgbClr val="222F3F"/>
                </a:solidFill>
                <a:latin typeface="Century Gothic"/>
                <a:cs typeface="Century Gothic"/>
              </a:rPr>
              <a:t>power—but there’s </a:t>
            </a:r>
            <a:r>
              <a:rPr sz="1600" spc="-105" dirty="0">
                <a:solidFill>
                  <a:srgbClr val="222F3F"/>
                </a:solidFill>
                <a:latin typeface="Century Gothic"/>
                <a:cs typeface="Century Gothic"/>
              </a:rPr>
              <a:t>no </a:t>
            </a:r>
            <a:r>
              <a:rPr sz="1600" spc="-35" dirty="0">
                <a:solidFill>
                  <a:srgbClr val="222F3F"/>
                </a:solidFill>
                <a:latin typeface="Century Gothic"/>
                <a:cs typeface="Century Gothic"/>
              </a:rPr>
              <a:t>substitute  </a:t>
            </a:r>
            <a:r>
              <a:rPr sz="1600" spc="-10" dirty="0">
                <a:solidFill>
                  <a:srgbClr val="222F3F"/>
                </a:solidFill>
                <a:latin typeface="Century Gothic"/>
                <a:cs typeface="Century Gothic"/>
              </a:rPr>
              <a:t>for</a:t>
            </a:r>
            <a:r>
              <a:rPr sz="1600" spc="-30" dirty="0">
                <a:solidFill>
                  <a:srgbClr val="222F3F"/>
                </a:solidFill>
                <a:latin typeface="Century Gothic"/>
                <a:cs typeface="Century Gothic"/>
              </a:rPr>
              <a:t> </a:t>
            </a:r>
            <a:r>
              <a:rPr sz="1600" spc="-135" dirty="0">
                <a:solidFill>
                  <a:srgbClr val="222F3F"/>
                </a:solidFill>
                <a:latin typeface="Century Gothic"/>
                <a:cs typeface="Century Gothic"/>
              </a:rPr>
              <a:t>experience.</a:t>
            </a:r>
            <a:endParaRPr sz="1600">
              <a:latin typeface="Century Gothic"/>
              <a:cs typeface="Century Gothic"/>
            </a:endParaRPr>
          </a:p>
          <a:p>
            <a:pPr marL="12700" marR="74295">
              <a:lnSpc>
                <a:spcPct val="125000"/>
              </a:lnSpc>
              <a:spcBef>
                <a:spcPts val="1300"/>
              </a:spcBef>
            </a:pP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Before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attempting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attain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certification,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recommends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that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have </a:t>
            </a:r>
            <a:r>
              <a:rPr sz="1000" spc="5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hands-on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experience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covering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competencies,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domains,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objectives 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found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content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outline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sz="1000" spc="-140" dirty="0">
                <a:solidFill>
                  <a:srgbClr val="515A64"/>
                </a:solidFill>
                <a:latin typeface="Century Gothic"/>
                <a:cs typeface="Century Gothic"/>
              </a:rPr>
              <a:t>each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exam.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next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section,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we’ll 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review specific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recommended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experience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criteria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individual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exams.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entury Gothic"/>
              <a:cs typeface="Century Gothic"/>
            </a:endParaRPr>
          </a:p>
          <a:p>
            <a:pPr marL="12700" marR="23495">
              <a:lnSpc>
                <a:spcPct val="125000"/>
              </a:lnSpc>
              <a:spcBef>
                <a:spcPts val="5"/>
              </a:spcBef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offers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variety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optional resources—including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prep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courses,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sample 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questions,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whitepapers,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blogs—to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supplement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experience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existing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knowledge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help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prepare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exam.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learn 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more,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25" dirty="0">
                <a:solidFill>
                  <a:srgbClr val="F8991D"/>
                </a:solidFill>
                <a:latin typeface="Tahoma"/>
                <a:cs typeface="Tahoma"/>
              </a:rPr>
              <a:t>jump</a:t>
            </a:r>
            <a:r>
              <a:rPr sz="1000" spc="-65" dirty="0">
                <a:solidFill>
                  <a:srgbClr val="F8991D"/>
                </a:solidFill>
                <a:latin typeface="Tahoma"/>
                <a:cs typeface="Tahoma"/>
              </a:rPr>
              <a:t> </a:t>
            </a:r>
            <a:r>
              <a:rPr sz="1000" spc="45" dirty="0">
                <a:solidFill>
                  <a:srgbClr val="F8991D"/>
                </a:solidFill>
                <a:latin typeface="Tahoma"/>
                <a:cs typeface="Tahoma"/>
              </a:rPr>
              <a:t>to</a:t>
            </a:r>
            <a:r>
              <a:rPr sz="1000" spc="-65" dirty="0">
                <a:solidFill>
                  <a:srgbClr val="F8991D"/>
                </a:solidFill>
                <a:latin typeface="Tahoma"/>
                <a:cs typeface="Tahoma"/>
              </a:rPr>
              <a:t> </a:t>
            </a:r>
            <a:r>
              <a:rPr sz="1000" spc="25" dirty="0">
                <a:solidFill>
                  <a:srgbClr val="F8991D"/>
                </a:solidFill>
                <a:latin typeface="Tahoma"/>
                <a:cs typeface="Tahoma"/>
              </a:rPr>
              <a:t>the</a:t>
            </a:r>
            <a:r>
              <a:rPr sz="1000" spc="-65" dirty="0">
                <a:solidFill>
                  <a:srgbClr val="F8991D"/>
                </a:solidFill>
                <a:latin typeface="Tahoma"/>
                <a:cs typeface="Tahoma"/>
              </a:rPr>
              <a:t> </a:t>
            </a:r>
            <a:r>
              <a:rPr sz="1000" spc="20" dirty="0">
                <a:solidFill>
                  <a:srgbClr val="F8991D"/>
                </a:solidFill>
                <a:latin typeface="Tahoma"/>
                <a:cs typeface="Tahoma"/>
              </a:rPr>
              <a:t>section</a:t>
            </a:r>
            <a:r>
              <a:rPr sz="1000" spc="-65" dirty="0">
                <a:solidFill>
                  <a:srgbClr val="F8991D"/>
                </a:solidFill>
                <a:latin typeface="Tahoma"/>
                <a:cs typeface="Tahoma"/>
              </a:rPr>
              <a:t> </a:t>
            </a:r>
            <a:r>
              <a:rPr sz="1000" spc="35" dirty="0">
                <a:solidFill>
                  <a:srgbClr val="F8991D"/>
                </a:solidFill>
                <a:latin typeface="Tahoma"/>
                <a:cs typeface="Tahoma"/>
              </a:rPr>
              <a:t>on</a:t>
            </a:r>
            <a:r>
              <a:rPr sz="1000" spc="-65" dirty="0">
                <a:solidFill>
                  <a:srgbClr val="F8991D"/>
                </a:solidFill>
                <a:latin typeface="Tahoma"/>
                <a:cs typeface="Tahoma"/>
              </a:rPr>
              <a:t> </a:t>
            </a:r>
            <a:r>
              <a:rPr sz="1000" spc="10" dirty="0">
                <a:solidFill>
                  <a:srgbClr val="F8991D"/>
                </a:solidFill>
                <a:latin typeface="Tahoma"/>
                <a:cs typeface="Tahoma"/>
              </a:rPr>
              <a:t>exam</a:t>
            </a:r>
            <a:r>
              <a:rPr sz="1000" spc="-65" dirty="0">
                <a:solidFill>
                  <a:srgbClr val="F8991D"/>
                </a:solidFill>
                <a:latin typeface="Tahoma"/>
                <a:cs typeface="Tahoma"/>
              </a:rPr>
              <a:t> </a:t>
            </a:r>
            <a:r>
              <a:rPr sz="1000" spc="15" dirty="0">
                <a:solidFill>
                  <a:srgbClr val="F8991D"/>
                </a:solidFill>
                <a:latin typeface="Tahoma"/>
                <a:cs typeface="Tahoma"/>
              </a:rPr>
              <a:t>preparation</a:t>
            </a:r>
            <a:r>
              <a:rPr sz="1000" spc="15" dirty="0">
                <a:solidFill>
                  <a:srgbClr val="515A64"/>
                </a:solidFill>
                <a:latin typeface="Century Gothic"/>
                <a:cs typeface="Century Gothic"/>
              </a:rPr>
              <a:t>.</a:t>
            </a:r>
            <a:endParaRPr sz="1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49" y="755"/>
            <a:ext cx="10049510" cy="7771130"/>
            <a:chOff x="14249" y="755"/>
            <a:chExt cx="10049510" cy="77711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69603" y="6585255"/>
              <a:ext cx="1088796" cy="11816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969593" y="6585262"/>
              <a:ext cx="1089025" cy="1181735"/>
            </a:xfrm>
            <a:custGeom>
              <a:avLst/>
              <a:gdLst/>
              <a:ahLst/>
              <a:cxnLst/>
              <a:rect l="l" t="t" r="r" b="b"/>
              <a:pathLst>
                <a:path w="1089025" h="1181734">
                  <a:moveTo>
                    <a:pt x="0" y="590816"/>
                  </a:moveTo>
                  <a:lnTo>
                    <a:pt x="0" y="1181625"/>
                  </a:lnTo>
                </a:path>
                <a:path w="1089025" h="1181734">
                  <a:moveTo>
                    <a:pt x="1088806" y="5"/>
                  </a:moveTo>
                  <a:lnTo>
                    <a:pt x="1088796" y="0"/>
                  </a:lnTo>
                  <a:lnTo>
                    <a:pt x="0" y="590816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67647" y="6908736"/>
              <a:ext cx="790752" cy="85815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267649" y="6908743"/>
              <a:ext cx="791210" cy="429259"/>
            </a:xfrm>
            <a:custGeom>
              <a:avLst/>
              <a:gdLst/>
              <a:ahLst/>
              <a:cxnLst/>
              <a:rect l="l" t="t" r="r" b="b"/>
              <a:pathLst>
                <a:path w="791209" h="429259">
                  <a:moveTo>
                    <a:pt x="790750" y="0"/>
                  </a:moveTo>
                  <a:lnTo>
                    <a:pt x="0" y="429080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49" y="5511"/>
              <a:ext cx="10044150" cy="77613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66435" y="6376355"/>
              <a:ext cx="1557655" cy="1390650"/>
            </a:xfrm>
            <a:custGeom>
              <a:avLst/>
              <a:gdLst/>
              <a:ahLst/>
              <a:cxnLst/>
              <a:rect l="l" t="t" r="r" b="b"/>
              <a:pathLst>
                <a:path w="1557654" h="1390650">
                  <a:moveTo>
                    <a:pt x="0" y="449656"/>
                  </a:moveTo>
                  <a:lnTo>
                    <a:pt x="0" y="1348955"/>
                  </a:lnTo>
                  <a:lnTo>
                    <a:pt x="72015" y="1390533"/>
                  </a:lnTo>
                </a:path>
                <a:path w="1557654" h="1390650">
                  <a:moveTo>
                    <a:pt x="1485627" y="1390533"/>
                  </a:moveTo>
                  <a:lnTo>
                    <a:pt x="1557642" y="1348955"/>
                  </a:lnTo>
                  <a:lnTo>
                    <a:pt x="1557642" y="449656"/>
                  </a:lnTo>
                  <a:lnTo>
                    <a:pt x="778827" y="0"/>
                  </a:lnTo>
                  <a:lnTo>
                    <a:pt x="0" y="449656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9642" y="6622529"/>
              <a:ext cx="1131252" cy="114435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79639" y="6622535"/>
              <a:ext cx="1131570" cy="1144905"/>
            </a:xfrm>
            <a:custGeom>
              <a:avLst/>
              <a:gdLst/>
              <a:ahLst/>
              <a:cxnLst/>
              <a:rect l="l" t="t" r="r" b="b"/>
              <a:pathLst>
                <a:path w="1131570" h="1144904">
                  <a:moveTo>
                    <a:pt x="0" y="326567"/>
                  </a:moveTo>
                  <a:lnTo>
                    <a:pt x="0" y="979690"/>
                  </a:lnTo>
                  <a:lnTo>
                    <a:pt x="285196" y="1144352"/>
                  </a:lnTo>
                </a:path>
                <a:path w="1131570" h="1144904">
                  <a:moveTo>
                    <a:pt x="846049" y="1144352"/>
                  </a:moveTo>
                  <a:lnTo>
                    <a:pt x="1131252" y="979690"/>
                  </a:lnTo>
                  <a:lnTo>
                    <a:pt x="1131252" y="326567"/>
                  </a:lnTo>
                  <a:lnTo>
                    <a:pt x="565619" y="0"/>
                  </a:lnTo>
                  <a:lnTo>
                    <a:pt x="0" y="326567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0340" y="5512"/>
              <a:ext cx="1638058" cy="92765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420333" y="5511"/>
              <a:ext cx="1638300" cy="927735"/>
            </a:xfrm>
            <a:custGeom>
              <a:avLst/>
              <a:gdLst/>
              <a:ahLst/>
              <a:cxnLst/>
              <a:rect l="l" t="t" r="r" b="b"/>
              <a:pathLst>
                <a:path w="1638300" h="927735">
                  <a:moveTo>
                    <a:pt x="0" y="0"/>
                  </a:moveTo>
                  <a:lnTo>
                    <a:pt x="0" y="283980"/>
                  </a:lnTo>
                  <a:lnTo>
                    <a:pt x="1114869" y="927654"/>
                  </a:lnTo>
                  <a:lnTo>
                    <a:pt x="1638066" y="625588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5534" y="5511"/>
              <a:ext cx="1332865" cy="57524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725526" y="5511"/>
              <a:ext cx="1333500" cy="575310"/>
            </a:xfrm>
            <a:custGeom>
              <a:avLst/>
              <a:gdLst/>
              <a:ahLst/>
              <a:cxnLst/>
              <a:rect l="l" t="t" r="r" b="b"/>
              <a:pathLst>
                <a:path w="1333500" h="575310">
                  <a:moveTo>
                    <a:pt x="0" y="0"/>
                  </a:moveTo>
                  <a:lnTo>
                    <a:pt x="0" y="107785"/>
                  </a:lnTo>
                  <a:lnTo>
                    <a:pt x="809688" y="575246"/>
                  </a:lnTo>
                  <a:lnTo>
                    <a:pt x="1332873" y="273188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68916" y="7317180"/>
              <a:ext cx="389483" cy="44970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668930" y="7317182"/>
              <a:ext cx="389890" cy="450215"/>
            </a:xfrm>
            <a:custGeom>
              <a:avLst/>
              <a:gdLst/>
              <a:ahLst/>
              <a:cxnLst/>
              <a:rect l="l" t="t" r="r" b="b"/>
              <a:pathLst>
                <a:path w="389890" h="450215">
                  <a:moveTo>
                    <a:pt x="0" y="224853"/>
                  </a:moveTo>
                  <a:lnTo>
                    <a:pt x="0" y="449705"/>
                  </a:lnTo>
                </a:path>
                <a:path w="389890" h="450215">
                  <a:moveTo>
                    <a:pt x="389469" y="6"/>
                  </a:moveTo>
                  <a:lnTo>
                    <a:pt x="389458" y="0"/>
                  </a:lnTo>
                  <a:lnTo>
                    <a:pt x="0" y="224853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10881" y="5511"/>
              <a:ext cx="1004316" cy="115515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410883" y="5511"/>
              <a:ext cx="1004569" cy="1155700"/>
            </a:xfrm>
            <a:custGeom>
              <a:avLst/>
              <a:gdLst/>
              <a:ahLst/>
              <a:cxnLst/>
              <a:rect l="l" t="t" r="r" b="b"/>
              <a:pathLst>
                <a:path w="1004570" h="1155700">
                  <a:moveTo>
                    <a:pt x="0" y="285378"/>
                  </a:moveTo>
                  <a:lnTo>
                    <a:pt x="0" y="865222"/>
                  </a:lnTo>
                  <a:lnTo>
                    <a:pt x="502158" y="1155151"/>
                  </a:lnTo>
                  <a:lnTo>
                    <a:pt x="1004328" y="865222"/>
                  </a:lnTo>
                  <a:lnTo>
                    <a:pt x="1004328" y="285378"/>
                  </a:lnTo>
                  <a:lnTo>
                    <a:pt x="510037" y="0"/>
                  </a:lnTo>
                </a:path>
                <a:path w="1004570" h="1155700">
                  <a:moveTo>
                    <a:pt x="494278" y="0"/>
                  </a:moveTo>
                  <a:lnTo>
                    <a:pt x="0" y="285378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48346" y="159703"/>
              <a:ext cx="729399" cy="84222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548346" y="159706"/>
              <a:ext cx="729615" cy="842644"/>
            </a:xfrm>
            <a:custGeom>
              <a:avLst/>
              <a:gdLst/>
              <a:ahLst/>
              <a:cxnLst/>
              <a:rect l="l" t="t" r="r" b="b"/>
              <a:pathLst>
                <a:path w="729615" h="842644">
                  <a:moveTo>
                    <a:pt x="0" y="210553"/>
                  </a:moveTo>
                  <a:lnTo>
                    <a:pt x="0" y="631672"/>
                  </a:lnTo>
                  <a:lnTo>
                    <a:pt x="364693" y="842225"/>
                  </a:lnTo>
                  <a:lnTo>
                    <a:pt x="729386" y="631672"/>
                  </a:lnTo>
                  <a:lnTo>
                    <a:pt x="729386" y="210553"/>
                  </a:lnTo>
                  <a:lnTo>
                    <a:pt x="364693" y="0"/>
                  </a:lnTo>
                  <a:lnTo>
                    <a:pt x="0" y="210553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7325" y="1380934"/>
              <a:ext cx="4121073" cy="527517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937325" y="1380928"/>
              <a:ext cx="4121150" cy="5275580"/>
            </a:xfrm>
            <a:custGeom>
              <a:avLst/>
              <a:gdLst/>
              <a:ahLst/>
              <a:cxnLst/>
              <a:rect l="l" t="t" r="r" b="b"/>
              <a:pathLst>
                <a:path w="4121150" h="5275580">
                  <a:moveTo>
                    <a:pt x="0" y="1318806"/>
                  </a:moveTo>
                  <a:lnTo>
                    <a:pt x="0" y="3956380"/>
                  </a:lnTo>
                  <a:lnTo>
                    <a:pt x="2284234" y="5275186"/>
                  </a:lnTo>
                  <a:lnTo>
                    <a:pt x="4121075" y="4214689"/>
                  </a:lnTo>
                </a:path>
                <a:path w="4121150" h="5275580">
                  <a:moveTo>
                    <a:pt x="4121075" y="1060495"/>
                  </a:moveTo>
                  <a:lnTo>
                    <a:pt x="2284247" y="0"/>
                  </a:lnTo>
                  <a:lnTo>
                    <a:pt x="0" y="1318806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06705" y="1807457"/>
              <a:ext cx="3752215" cy="4422140"/>
            </a:xfrm>
            <a:custGeom>
              <a:avLst/>
              <a:gdLst/>
              <a:ahLst/>
              <a:cxnLst/>
              <a:rect l="l" t="t" r="r" b="b"/>
              <a:pathLst>
                <a:path w="3752215" h="4422140">
                  <a:moveTo>
                    <a:pt x="1914855" y="0"/>
                  </a:moveTo>
                  <a:lnTo>
                    <a:pt x="0" y="1105535"/>
                  </a:lnTo>
                  <a:lnTo>
                    <a:pt x="0" y="3316592"/>
                  </a:lnTo>
                  <a:lnTo>
                    <a:pt x="1914842" y="4422127"/>
                  </a:lnTo>
                  <a:lnTo>
                    <a:pt x="3751694" y="3361634"/>
                  </a:lnTo>
                  <a:lnTo>
                    <a:pt x="3751694" y="1060504"/>
                  </a:lnTo>
                  <a:lnTo>
                    <a:pt x="1914855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58056" y="2894954"/>
              <a:ext cx="100342" cy="47034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85711" y="4748847"/>
              <a:ext cx="1732977" cy="148075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06705" y="2608926"/>
              <a:ext cx="622439" cy="97764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06705" y="1807463"/>
              <a:ext cx="3751694" cy="442214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06705" y="1807463"/>
              <a:ext cx="3751694" cy="442214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729803" y="2314693"/>
              <a:ext cx="2983865" cy="3445510"/>
            </a:xfrm>
            <a:custGeom>
              <a:avLst/>
              <a:gdLst/>
              <a:ahLst/>
              <a:cxnLst/>
              <a:rect l="l" t="t" r="r" b="b"/>
              <a:pathLst>
                <a:path w="2983865" h="3445510">
                  <a:moveTo>
                    <a:pt x="1491754" y="0"/>
                  </a:moveTo>
                  <a:lnTo>
                    <a:pt x="0" y="861263"/>
                  </a:lnTo>
                  <a:lnTo>
                    <a:pt x="0" y="2583789"/>
                  </a:lnTo>
                  <a:lnTo>
                    <a:pt x="1491742" y="3445040"/>
                  </a:lnTo>
                  <a:lnTo>
                    <a:pt x="2983509" y="2583789"/>
                  </a:lnTo>
                  <a:lnTo>
                    <a:pt x="2983509" y="861275"/>
                  </a:lnTo>
                  <a:lnTo>
                    <a:pt x="1491754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29805" y="2314689"/>
              <a:ext cx="2983497" cy="344504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729806" y="4558453"/>
              <a:ext cx="605155" cy="650875"/>
            </a:xfrm>
            <a:custGeom>
              <a:avLst/>
              <a:gdLst/>
              <a:ahLst/>
              <a:cxnLst/>
              <a:rect l="l" t="t" r="r" b="b"/>
              <a:pathLst>
                <a:path w="605154" h="650875">
                  <a:moveTo>
                    <a:pt x="0" y="18910"/>
                  </a:moveTo>
                  <a:lnTo>
                    <a:pt x="18857" y="0"/>
                  </a:lnTo>
                  <a:lnTo>
                    <a:pt x="479498" y="121780"/>
                  </a:lnTo>
                  <a:lnTo>
                    <a:pt x="604708" y="582879"/>
                  </a:lnTo>
                  <a:lnTo>
                    <a:pt x="537460" y="650316"/>
                  </a:lnTo>
                </a:path>
              </a:pathLst>
            </a:custGeom>
            <a:ln w="115887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29806" y="2314689"/>
              <a:ext cx="2983497" cy="344504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155544" y="2800212"/>
              <a:ext cx="2132330" cy="2456180"/>
            </a:xfrm>
            <a:custGeom>
              <a:avLst/>
              <a:gdLst/>
              <a:ahLst/>
              <a:cxnLst/>
              <a:rect l="l" t="t" r="r" b="b"/>
              <a:pathLst>
                <a:path w="2132329" h="2456179">
                  <a:moveTo>
                    <a:pt x="1060856" y="0"/>
                  </a:moveTo>
                  <a:lnTo>
                    <a:pt x="0" y="618324"/>
                  </a:lnTo>
                  <a:lnTo>
                    <a:pt x="5067" y="1846275"/>
                  </a:lnTo>
                  <a:lnTo>
                    <a:pt x="1071003" y="2455862"/>
                  </a:lnTo>
                  <a:lnTo>
                    <a:pt x="2131872" y="1837499"/>
                  </a:lnTo>
                  <a:lnTo>
                    <a:pt x="2126805" y="609536"/>
                  </a:lnTo>
                  <a:lnTo>
                    <a:pt x="1060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00742" y="2737124"/>
              <a:ext cx="2241550" cy="2582545"/>
            </a:xfrm>
            <a:custGeom>
              <a:avLst/>
              <a:gdLst/>
              <a:ahLst/>
              <a:cxnLst/>
              <a:rect l="l" t="t" r="r" b="b"/>
              <a:pathLst>
                <a:path w="2241550" h="2582545">
                  <a:moveTo>
                    <a:pt x="1115390" y="0"/>
                  </a:moveTo>
                  <a:lnTo>
                    <a:pt x="0" y="650125"/>
                  </a:lnTo>
                  <a:lnTo>
                    <a:pt x="5321" y="1941144"/>
                  </a:lnTo>
                  <a:lnTo>
                    <a:pt x="1126058" y="2582036"/>
                  </a:lnTo>
                  <a:lnTo>
                    <a:pt x="1360094" y="2445626"/>
                  </a:lnTo>
                  <a:lnTo>
                    <a:pt x="1125499" y="2445626"/>
                  </a:lnTo>
                  <a:lnTo>
                    <a:pt x="123190" y="1872462"/>
                  </a:lnTo>
                  <a:lnTo>
                    <a:pt x="118427" y="717854"/>
                  </a:lnTo>
                  <a:lnTo>
                    <a:pt x="1115961" y="136397"/>
                  </a:lnTo>
                  <a:lnTo>
                    <a:pt x="1353911" y="136397"/>
                  </a:lnTo>
                  <a:lnTo>
                    <a:pt x="1115390" y="0"/>
                  </a:lnTo>
                  <a:close/>
                </a:path>
                <a:path w="2241550" h="2582545">
                  <a:moveTo>
                    <a:pt x="1353911" y="136397"/>
                  </a:moveTo>
                  <a:lnTo>
                    <a:pt x="1115961" y="136397"/>
                  </a:lnTo>
                  <a:lnTo>
                    <a:pt x="2118258" y="709574"/>
                  </a:lnTo>
                  <a:lnTo>
                    <a:pt x="2123033" y="1864182"/>
                  </a:lnTo>
                  <a:lnTo>
                    <a:pt x="1125499" y="2445626"/>
                  </a:lnTo>
                  <a:lnTo>
                    <a:pt x="1360094" y="2445626"/>
                  </a:lnTo>
                  <a:lnTo>
                    <a:pt x="2241461" y="1931911"/>
                  </a:lnTo>
                  <a:lnTo>
                    <a:pt x="2236127" y="640892"/>
                  </a:lnTo>
                  <a:lnTo>
                    <a:pt x="1353911" y="136397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619077" y="3525564"/>
              <a:ext cx="1106170" cy="1106170"/>
            </a:xfrm>
            <a:custGeom>
              <a:avLst/>
              <a:gdLst/>
              <a:ahLst/>
              <a:cxnLst/>
              <a:rect l="l" t="t" r="r" b="b"/>
              <a:pathLst>
                <a:path w="1106170" h="1106170">
                  <a:moveTo>
                    <a:pt x="1099544" y="470038"/>
                  </a:moveTo>
                  <a:lnTo>
                    <a:pt x="1104700" y="518607"/>
                  </a:lnTo>
                  <a:lnTo>
                    <a:pt x="1105576" y="567419"/>
                  </a:lnTo>
                  <a:lnTo>
                    <a:pt x="1102161" y="616169"/>
                  </a:lnTo>
                  <a:lnTo>
                    <a:pt x="1094445" y="664550"/>
                  </a:lnTo>
                  <a:lnTo>
                    <a:pt x="1082417" y="712256"/>
                  </a:lnTo>
                  <a:lnTo>
                    <a:pt x="1066066" y="758981"/>
                  </a:lnTo>
                  <a:lnTo>
                    <a:pt x="1045383" y="804420"/>
                  </a:lnTo>
                  <a:lnTo>
                    <a:pt x="1020355" y="848266"/>
                  </a:lnTo>
                  <a:lnTo>
                    <a:pt x="990974" y="890214"/>
                  </a:lnTo>
                  <a:lnTo>
                    <a:pt x="957228" y="929956"/>
                  </a:lnTo>
                  <a:lnTo>
                    <a:pt x="923208" y="963459"/>
                  </a:lnTo>
                  <a:lnTo>
                    <a:pt x="887069" y="993445"/>
                  </a:lnTo>
                  <a:lnTo>
                    <a:pt x="849046" y="1019906"/>
                  </a:lnTo>
                  <a:lnTo>
                    <a:pt x="809374" y="1042834"/>
                  </a:lnTo>
                  <a:lnTo>
                    <a:pt x="768286" y="1062221"/>
                  </a:lnTo>
                  <a:lnTo>
                    <a:pt x="726018" y="1078059"/>
                  </a:lnTo>
                  <a:lnTo>
                    <a:pt x="682803" y="1090338"/>
                  </a:lnTo>
                  <a:lnTo>
                    <a:pt x="638877" y="1099052"/>
                  </a:lnTo>
                  <a:lnTo>
                    <a:pt x="594474" y="1104192"/>
                  </a:lnTo>
                  <a:lnTo>
                    <a:pt x="549829" y="1105750"/>
                  </a:lnTo>
                  <a:lnTo>
                    <a:pt x="505175" y="1103717"/>
                  </a:lnTo>
                  <a:lnTo>
                    <a:pt x="460749" y="1098086"/>
                  </a:lnTo>
                  <a:lnTo>
                    <a:pt x="416783" y="1088848"/>
                  </a:lnTo>
                  <a:lnTo>
                    <a:pt x="373513" y="1075996"/>
                  </a:lnTo>
                  <a:lnTo>
                    <a:pt x="331174" y="1059520"/>
                  </a:lnTo>
                  <a:lnTo>
                    <a:pt x="289999" y="1039413"/>
                  </a:lnTo>
                  <a:lnTo>
                    <a:pt x="250224" y="1015667"/>
                  </a:lnTo>
                  <a:lnTo>
                    <a:pt x="212083" y="988273"/>
                  </a:lnTo>
                  <a:lnTo>
                    <a:pt x="175810" y="957223"/>
                  </a:lnTo>
                  <a:lnTo>
                    <a:pt x="142305" y="923203"/>
                  </a:lnTo>
                  <a:lnTo>
                    <a:pt x="112317" y="887064"/>
                  </a:lnTo>
                  <a:lnTo>
                    <a:pt x="85853" y="849041"/>
                  </a:lnTo>
                  <a:lnTo>
                    <a:pt x="62924" y="809369"/>
                  </a:lnTo>
                  <a:lnTo>
                    <a:pt x="43535" y="768281"/>
                  </a:lnTo>
                  <a:lnTo>
                    <a:pt x="27696" y="726013"/>
                  </a:lnTo>
                  <a:lnTo>
                    <a:pt x="15415" y="682798"/>
                  </a:lnTo>
                  <a:lnTo>
                    <a:pt x="6699" y="638872"/>
                  </a:lnTo>
                  <a:lnTo>
                    <a:pt x="1558" y="594469"/>
                  </a:lnTo>
                  <a:lnTo>
                    <a:pt x="0" y="549824"/>
                  </a:lnTo>
                  <a:lnTo>
                    <a:pt x="2031" y="505170"/>
                  </a:lnTo>
                  <a:lnTo>
                    <a:pt x="7662" y="460744"/>
                  </a:lnTo>
                  <a:lnTo>
                    <a:pt x="16899" y="416778"/>
                  </a:lnTo>
                  <a:lnTo>
                    <a:pt x="29752" y="373508"/>
                  </a:lnTo>
                  <a:lnTo>
                    <a:pt x="46228" y="331169"/>
                  </a:lnTo>
                  <a:lnTo>
                    <a:pt x="66336" y="289994"/>
                  </a:lnTo>
                  <a:lnTo>
                    <a:pt x="90083" y="250219"/>
                  </a:lnTo>
                  <a:lnTo>
                    <a:pt x="117479" y="212078"/>
                  </a:lnTo>
                  <a:lnTo>
                    <a:pt x="148530" y="175805"/>
                  </a:lnTo>
                  <a:lnTo>
                    <a:pt x="182552" y="142300"/>
                  </a:lnTo>
                  <a:lnTo>
                    <a:pt x="218692" y="112312"/>
                  </a:lnTo>
                  <a:lnTo>
                    <a:pt x="256717" y="85849"/>
                  </a:lnTo>
                  <a:lnTo>
                    <a:pt x="296390" y="62920"/>
                  </a:lnTo>
                  <a:lnTo>
                    <a:pt x="337479" y="43532"/>
                  </a:lnTo>
                  <a:lnTo>
                    <a:pt x="379749" y="27694"/>
                  </a:lnTo>
                  <a:lnTo>
                    <a:pt x="422964" y="15413"/>
                  </a:lnTo>
                  <a:lnTo>
                    <a:pt x="466890" y="6698"/>
                  </a:lnTo>
                  <a:lnTo>
                    <a:pt x="511293" y="1558"/>
                  </a:lnTo>
                  <a:lnTo>
                    <a:pt x="555939" y="0"/>
                  </a:lnTo>
                  <a:lnTo>
                    <a:pt x="600592" y="2032"/>
                  </a:lnTo>
                  <a:lnTo>
                    <a:pt x="645018" y="7662"/>
                  </a:lnTo>
                  <a:lnTo>
                    <a:pt x="688983" y="16900"/>
                  </a:lnTo>
                  <a:lnTo>
                    <a:pt x="732252" y="29753"/>
                  </a:lnTo>
                  <a:lnTo>
                    <a:pt x="774590" y="46228"/>
                  </a:lnTo>
                  <a:lnTo>
                    <a:pt x="815764" y="66335"/>
                  </a:lnTo>
                  <a:lnTo>
                    <a:pt x="855538" y="90081"/>
                  </a:lnTo>
                  <a:lnTo>
                    <a:pt x="893677" y="117475"/>
                  </a:lnTo>
                  <a:lnTo>
                    <a:pt x="929948" y="148525"/>
                  </a:lnTo>
                  <a:lnTo>
                    <a:pt x="966140" y="185540"/>
                  </a:lnTo>
                  <a:lnTo>
                    <a:pt x="998192" y="225025"/>
                  </a:lnTo>
                  <a:lnTo>
                    <a:pt x="1026092" y="266681"/>
                  </a:lnTo>
                  <a:lnTo>
                    <a:pt x="1049830" y="310209"/>
                  </a:lnTo>
                  <a:lnTo>
                    <a:pt x="1069394" y="355311"/>
                  </a:lnTo>
                  <a:lnTo>
                    <a:pt x="1084774" y="401687"/>
                  </a:lnTo>
                </a:path>
              </a:pathLst>
            </a:custGeom>
            <a:ln w="25361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649385" y="3632202"/>
              <a:ext cx="161290" cy="307975"/>
            </a:xfrm>
            <a:custGeom>
              <a:avLst/>
              <a:gdLst/>
              <a:ahLst/>
              <a:cxnLst/>
              <a:rect l="l" t="t" r="r" b="b"/>
              <a:pathLst>
                <a:path w="161290" h="307975">
                  <a:moveTo>
                    <a:pt x="0" y="0"/>
                  </a:moveTo>
                  <a:lnTo>
                    <a:pt x="33818" y="39082"/>
                  </a:lnTo>
                  <a:lnTo>
                    <a:pt x="64053" y="80146"/>
                  </a:lnTo>
                  <a:lnTo>
                    <a:pt x="90697" y="122972"/>
                  </a:lnTo>
                  <a:lnTo>
                    <a:pt x="113741" y="167338"/>
                  </a:lnTo>
                  <a:lnTo>
                    <a:pt x="133179" y="213025"/>
                  </a:lnTo>
                  <a:lnTo>
                    <a:pt x="149001" y="259812"/>
                  </a:lnTo>
                  <a:lnTo>
                    <a:pt x="161201" y="307479"/>
                  </a:lnTo>
                </a:path>
              </a:pathLst>
            </a:custGeom>
            <a:ln w="25361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59277" y="3412280"/>
              <a:ext cx="471046" cy="20092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721327" y="3627792"/>
              <a:ext cx="901700" cy="807085"/>
            </a:xfrm>
            <a:custGeom>
              <a:avLst/>
              <a:gdLst/>
              <a:ahLst/>
              <a:cxnLst/>
              <a:rect l="l" t="t" r="r" b="b"/>
              <a:pathLst>
                <a:path w="901700" h="807085">
                  <a:moveTo>
                    <a:pt x="883323" y="324307"/>
                  </a:moveTo>
                  <a:lnTo>
                    <a:pt x="867250" y="278561"/>
                  </a:lnTo>
                  <a:lnTo>
                    <a:pt x="846543" y="235218"/>
                  </a:lnTo>
                  <a:lnTo>
                    <a:pt x="821501" y="194579"/>
                  </a:lnTo>
                  <a:lnTo>
                    <a:pt x="792426" y="156943"/>
                  </a:lnTo>
                  <a:lnTo>
                    <a:pt x="759617" y="122611"/>
                  </a:lnTo>
                  <a:lnTo>
                    <a:pt x="723374" y="91882"/>
                  </a:lnTo>
                  <a:lnTo>
                    <a:pt x="683998" y="65058"/>
                  </a:lnTo>
                  <a:lnTo>
                    <a:pt x="641788" y="42437"/>
                  </a:lnTo>
                  <a:lnTo>
                    <a:pt x="597046" y="24321"/>
                  </a:lnTo>
                  <a:lnTo>
                    <a:pt x="550070" y="11009"/>
                  </a:lnTo>
                  <a:lnTo>
                    <a:pt x="501162" y="2802"/>
                  </a:lnTo>
                  <a:lnTo>
                    <a:pt x="450621" y="0"/>
                  </a:lnTo>
                  <a:lnTo>
                    <a:pt x="401521" y="2644"/>
                  </a:lnTo>
                  <a:lnTo>
                    <a:pt x="353953" y="10394"/>
                  </a:lnTo>
                  <a:lnTo>
                    <a:pt x="308191" y="22974"/>
                  </a:lnTo>
                  <a:lnTo>
                    <a:pt x="264510" y="40110"/>
                  </a:lnTo>
                  <a:lnTo>
                    <a:pt x="223185" y="61527"/>
                  </a:lnTo>
                  <a:lnTo>
                    <a:pt x="184491" y="86949"/>
                  </a:lnTo>
                  <a:lnTo>
                    <a:pt x="148703" y="116102"/>
                  </a:lnTo>
                  <a:lnTo>
                    <a:pt x="116095" y="148712"/>
                  </a:lnTo>
                  <a:lnTo>
                    <a:pt x="86944" y="184502"/>
                  </a:lnTo>
                  <a:lnTo>
                    <a:pt x="61523" y="223198"/>
                  </a:lnTo>
                  <a:lnTo>
                    <a:pt x="40108" y="264525"/>
                  </a:lnTo>
                  <a:lnTo>
                    <a:pt x="22973" y="308208"/>
                  </a:lnTo>
                  <a:lnTo>
                    <a:pt x="10393" y="353973"/>
                  </a:lnTo>
                  <a:lnTo>
                    <a:pt x="2644" y="401544"/>
                  </a:lnTo>
                  <a:lnTo>
                    <a:pt x="0" y="450646"/>
                  </a:lnTo>
                  <a:lnTo>
                    <a:pt x="3141" y="504109"/>
                  </a:lnTo>
                  <a:lnTo>
                    <a:pt x="12327" y="555714"/>
                  </a:lnTo>
                  <a:lnTo>
                    <a:pt x="27199" y="605107"/>
                  </a:lnTo>
                  <a:lnTo>
                    <a:pt x="47401" y="651935"/>
                  </a:lnTo>
                  <a:lnTo>
                    <a:pt x="72574" y="695843"/>
                  </a:lnTo>
                  <a:lnTo>
                    <a:pt x="102361" y="736478"/>
                  </a:lnTo>
                  <a:lnTo>
                    <a:pt x="136404" y="773486"/>
                  </a:lnTo>
                  <a:lnTo>
                    <a:pt x="174345" y="806513"/>
                  </a:lnTo>
                  <a:lnTo>
                    <a:pt x="214076" y="778896"/>
                  </a:lnTo>
                  <a:lnTo>
                    <a:pt x="256747" y="755582"/>
                  </a:lnTo>
                  <a:lnTo>
                    <a:pt x="302048" y="736890"/>
                  </a:lnTo>
                  <a:lnTo>
                    <a:pt x="349668" y="723142"/>
                  </a:lnTo>
                  <a:lnTo>
                    <a:pt x="399296" y="714658"/>
                  </a:lnTo>
                  <a:lnTo>
                    <a:pt x="450621" y="711758"/>
                  </a:lnTo>
                  <a:lnTo>
                    <a:pt x="501957" y="714658"/>
                  </a:lnTo>
                  <a:lnTo>
                    <a:pt x="551591" y="723142"/>
                  </a:lnTo>
                  <a:lnTo>
                    <a:pt x="599214" y="736890"/>
                  </a:lnTo>
                  <a:lnTo>
                    <a:pt x="644515" y="755582"/>
                  </a:lnTo>
                  <a:lnTo>
                    <a:pt x="687184" y="778896"/>
                  </a:lnTo>
                  <a:lnTo>
                    <a:pt x="726909" y="806513"/>
                  </a:lnTo>
                  <a:lnTo>
                    <a:pt x="764852" y="773486"/>
                  </a:lnTo>
                  <a:lnTo>
                    <a:pt x="798898" y="736478"/>
                  </a:lnTo>
                  <a:lnTo>
                    <a:pt x="828689" y="695843"/>
                  </a:lnTo>
                  <a:lnTo>
                    <a:pt x="853867" y="651935"/>
                  </a:lnTo>
                  <a:lnTo>
                    <a:pt x="874073" y="605107"/>
                  </a:lnTo>
                  <a:lnTo>
                    <a:pt x="888949" y="555714"/>
                  </a:lnTo>
                  <a:lnTo>
                    <a:pt x="898138" y="504109"/>
                  </a:lnTo>
                  <a:lnTo>
                    <a:pt x="901280" y="450646"/>
                  </a:lnTo>
                  <a:lnTo>
                    <a:pt x="901006" y="434805"/>
                  </a:lnTo>
                  <a:lnTo>
                    <a:pt x="900188" y="419101"/>
                  </a:lnTo>
                  <a:lnTo>
                    <a:pt x="898837" y="403542"/>
                  </a:lnTo>
                  <a:lnTo>
                    <a:pt x="896962" y="388137"/>
                  </a:lnTo>
                </a:path>
              </a:pathLst>
            </a:custGeom>
            <a:ln w="25361">
              <a:solidFill>
                <a:srgbClr val="56C3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36784" y="4043255"/>
              <a:ext cx="70350" cy="7036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193971" y="3939669"/>
              <a:ext cx="629920" cy="134620"/>
            </a:xfrm>
            <a:custGeom>
              <a:avLst/>
              <a:gdLst/>
              <a:ahLst/>
              <a:cxnLst/>
              <a:rect l="l" t="t" r="r" b="b"/>
              <a:pathLst>
                <a:path w="629920" h="134620">
                  <a:moveTo>
                    <a:pt x="0" y="134086"/>
                  </a:moveTo>
                  <a:lnTo>
                    <a:pt x="629894" y="0"/>
                  </a:lnTo>
                </a:path>
              </a:pathLst>
            </a:custGeom>
            <a:ln w="25361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476963" y="4204774"/>
              <a:ext cx="60325" cy="25400"/>
            </a:xfrm>
            <a:custGeom>
              <a:avLst/>
              <a:gdLst/>
              <a:ahLst/>
              <a:cxnLst/>
              <a:rect l="l" t="t" r="r" b="b"/>
              <a:pathLst>
                <a:path w="60325" h="25400">
                  <a:moveTo>
                    <a:pt x="0" y="0"/>
                  </a:moveTo>
                  <a:lnTo>
                    <a:pt x="60007" y="24853"/>
                  </a:lnTo>
                </a:path>
              </a:pathLst>
            </a:custGeom>
            <a:ln w="25361">
              <a:solidFill>
                <a:srgbClr val="56C3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502097" y="407843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>
                  <a:moveTo>
                    <a:pt x="0" y="0"/>
                  </a:moveTo>
                  <a:lnTo>
                    <a:pt x="64947" y="0"/>
                  </a:lnTo>
                </a:path>
              </a:pathLst>
            </a:custGeom>
            <a:ln w="25361">
              <a:solidFill>
                <a:srgbClr val="56C3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476963" y="3927246"/>
              <a:ext cx="60325" cy="25400"/>
            </a:xfrm>
            <a:custGeom>
              <a:avLst/>
              <a:gdLst/>
              <a:ahLst/>
              <a:cxnLst/>
              <a:rect l="l" t="t" r="r" b="b"/>
              <a:pathLst>
                <a:path w="60325" h="25400">
                  <a:moveTo>
                    <a:pt x="0" y="24853"/>
                  </a:moveTo>
                  <a:lnTo>
                    <a:pt x="60007" y="0"/>
                  </a:lnTo>
                </a:path>
              </a:pathLst>
            </a:custGeom>
            <a:ln w="25361">
              <a:solidFill>
                <a:srgbClr val="56C3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405398" y="3799061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4" h="46354">
                  <a:moveTo>
                    <a:pt x="0" y="45935"/>
                  </a:moveTo>
                  <a:lnTo>
                    <a:pt x="45935" y="0"/>
                  </a:lnTo>
                </a:path>
              </a:pathLst>
            </a:custGeom>
            <a:ln w="25361">
              <a:solidFill>
                <a:srgbClr val="56C3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298295" y="3713436"/>
              <a:ext cx="25400" cy="60325"/>
            </a:xfrm>
            <a:custGeom>
              <a:avLst/>
              <a:gdLst/>
              <a:ahLst/>
              <a:cxnLst/>
              <a:rect l="l" t="t" r="r" b="b"/>
              <a:pathLst>
                <a:path w="25400" h="60325">
                  <a:moveTo>
                    <a:pt x="0" y="59994"/>
                  </a:moveTo>
                  <a:lnTo>
                    <a:pt x="24853" y="0"/>
                  </a:lnTo>
                </a:path>
              </a:pathLst>
            </a:custGeom>
            <a:ln w="25361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171958" y="3683343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4">
                  <a:moveTo>
                    <a:pt x="0" y="64960"/>
                  </a:moveTo>
                  <a:lnTo>
                    <a:pt x="0" y="0"/>
                  </a:lnTo>
                </a:path>
              </a:pathLst>
            </a:custGeom>
            <a:ln w="25361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20766" y="3713436"/>
              <a:ext cx="25400" cy="60325"/>
            </a:xfrm>
            <a:custGeom>
              <a:avLst/>
              <a:gdLst/>
              <a:ahLst/>
              <a:cxnLst/>
              <a:rect l="l" t="t" r="r" b="b"/>
              <a:pathLst>
                <a:path w="25400" h="60325">
                  <a:moveTo>
                    <a:pt x="24853" y="59994"/>
                  </a:moveTo>
                  <a:lnTo>
                    <a:pt x="0" y="0"/>
                  </a:lnTo>
                </a:path>
              </a:pathLst>
            </a:custGeom>
            <a:ln w="25361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892582" y="3799061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4" h="46354">
                  <a:moveTo>
                    <a:pt x="45935" y="45935"/>
                  </a:moveTo>
                  <a:lnTo>
                    <a:pt x="0" y="0"/>
                  </a:lnTo>
                </a:path>
              </a:pathLst>
            </a:custGeom>
            <a:ln w="25361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806958" y="3927246"/>
              <a:ext cx="60325" cy="25400"/>
            </a:xfrm>
            <a:custGeom>
              <a:avLst/>
              <a:gdLst/>
              <a:ahLst/>
              <a:cxnLst/>
              <a:rect l="l" t="t" r="r" b="b"/>
              <a:pathLst>
                <a:path w="60325" h="25400">
                  <a:moveTo>
                    <a:pt x="59994" y="24853"/>
                  </a:moveTo>
                  <a:lnTo>
                    <a:pt x="0" y="0"/>
                  </a:lnTo>
                </a:path>
              </a:pathLst>
            </a:custGeom>
            <a:ln w="25361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776861" y="407843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>
                  <a:moveTo>
                    <a:pt x="64960" y="0"/>
                  </a:moveTo>
                  <a:lnTo>
                    <a:pt x="0" y="0"/>
                  </a:lnTo>
                </a:path>
              </a:pathLst>
            </a:custGeom>
            <a:ln w="25361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806958" y="4204774"/>
              <a:ext cx="60325" cy="25400"/>
            </a:xfrm>
            <a:custGeom>
              <a:avLst/>
              <a:gdLst/>
              <a:ahLst/>
              <a:cxnLst/>
              <a:rect l="l" t="t" r="r" b="b"/>
              <a:pathLst>
                <a:path w="60325" h="25400">
                  <a:moveTo>
                    <a:pt x="59994" y="0"/>
                  </a:moveTo>
                  <a:lnTo>
                    <a:pt x="0" y="24853"/>
                  </a:lnTo>
                </a:path>
              </a:pathLst>
            </a:custGeom>
            <a:ln w="25361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1200" y="7038628"/>
              <a:ext cx="674221" cy="22978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2211" y="7037667"/>
              <a:ext cx="451203" cy="15288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68627" y="7227184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0874" y="7217769"/>
              <a:ext cx="93357" cy="93826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557202" y="1692521"/>
            <a:ext cx="4297680" cy="451929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77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Exam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preparation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232F3E"/>
                </a:solidFill>
                <a:latin typeface="Trebuchet MS"/>
                <a:cs typeface="Trebuchet MS"/>
              </a:rPr>
              <a:t>can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make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20" dirty="0">
                <a:solidFill>
                  <a:srgbClr val="232F3E"/>
                </a:solidFill>
                <a:latin typeface="Trebuchet MS"/>
                <a:cs typeface="Trebuchet MS"/>
              </a:rPr>
              <a:t>all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32F3E"/>
                </a:solidFill>
                <a:latin typeface="Trebuchet MS"/>
                <a:cs typeface="Trebuchet MS"/>
              </a:rPr>
              <a:t>the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25" dirty="0">
                <a:solidFill>
                  <a:srgbClr val="232F3E"/>
                </a:solidFill>
                <a:latin typeface="Trebuchet MS"/>
                <a:cs typeface="Trebuchet MS"/>
              </a:rPr>
              <a:t>difference.</a:t>
            </a:r>
            <a:endParaRPr sz="1000">
              <a:latin typeface="Trebuchet MS"/>
              <a:cs typeface="Trebuchet MS"/>
            </a:endParaRPr>
          </a:p>
          <a:p>
            <a:pPr marL="12700" marR="189865">
              <a:lnSpc>
                <a:spcPct val="125000"/>
              </a:lnSpc>
              <a:spcBef>
                <a:spcPts val="375"/>
              </a:spcBef>
            </a:pP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As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we’ve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said, there’s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no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substitute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experience.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You probably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shouldn’t 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attempt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an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exam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unless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have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recommended 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amount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hands-on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experience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with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relevant AWS products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services.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515A64"/>
                </a:solidFill>
                <a:latin typeface="Century Gothic"/>
                <a:cs typeface="Century Gothic"/>
              </a:rPr>
              <a:t>But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experience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isn’t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everything.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Proper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exam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preparation </a:t>
            </a:r>
            <a:r>
              <a:rPr sz="1000" spc="25" dirty="0">
                <a:solidFill>
                  <a:srgbClr val="515A64"/>
                </a:solidFill>
                <a:latin typeface="Century Gothic"/>
                <a:cs typeface="Century Gothic"/>
              </a:rPr>
              <a:t>is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also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critical.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entury Gothic"/>
              <a:cs typeface="Century Gothic"/>
            </a:endParaRPr>
          </a:p>
          <a:p>
            <a:pPr marL="12700" marR="44450">
              <a:lnSpc>
                <a:spcPct val="125000"/>
              </a:lnSpc>
              <a:spcBef>
                <a:spcPts val="5"/>
              </a:spcBef>
            </a:pP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Taking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advantage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exam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prep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materials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provided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by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AWS—including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exam 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guides,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sample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questions,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whitepapers—can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help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succeed.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 </a:t>
            </a:r>
            <a:r>
              <a:rPr sz="1000" u="sng" spc="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Tahoma"/>
                <a:cs typeface="Tahoma"/>
              </a:rPr>
              <a:t>next </a:t>
            </a:r>
            <a:r>
              <a:rPr sz="100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Tahoma"/>
                <a:cs typeface="Tahoma"/>
              </a:rPr>
              <a:t>section</a:t>
            </a:r>
            <a:r>
              <a:rPr sz="1000" spc="10" dirty="0">
                <a:solidFill>
                  <a:srgbClr val="515A64"/>
                </a:solidFill>
                <a:latin typeface="Century Gothic"/>
                <a:cs typeface="Century Gothic"/>
              </a:rPr>
              <a:t>,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you’ll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find </a:t>
            </a:r>
            <a:r>
              <a:rPr sz="1000" spc="5" dirty="0">
                <a:solidFill>
                  <a:srgbClr val="515A64"/>
                </a:solidFill>
                <a:latin typeface="Century Gothic"/>
                <a:cs typeface="Century Gothic"/>
              </a:rPr>
              <a:t>links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these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materials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broken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down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by </a:t>
            </a:r>
            <a:r>
              <a:rPr sz="1000" spc="-140" dirty="0">
                <a:solidFill>
                  <a:srgbClr val="515A64"/>
                </a:solidFill>
                <a:latin typeface="Century Gothic"/>
                <a:cs typeface="Century Gothic"/>
              </a:rPr>
              <a:t>each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 AWS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Certifications.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Century Gothic"/>
              <a:cs typeface="Century Gothic"/>
            </a:endParaRPr>
          </a:p>
          <a:p>
            <a:pPr marL="14604">
              <a:lnSpc>
                <a:spcPct val="100000"/>
              </a:lnSpc>
              <a:spcBef>
                <a:spcPts val="5"/>
              </a:spcBef>
            </a:pPr>
            <a:r>
              <a:rPr sz="1000" b="1" spc="-15" dirty="0">
                <a:solidFill>
                  <a:srgbClr val="232F3E"/>
                </a:solidFill>
                <a:latin typeface="Trebuchet MS"/>
                <a:cs typeface="Trebuchet MS"/>
              </a:rPr>
              <a:t>Practice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exams </a:t>
            </a:r>
            <a:r>
              <a:rPr sz="1000" b="1" spc="20" dirty="0">
                <a:solidFill>
                  <a:srgbClr val="232F3E"/>
                </a:solidFill>
                <a:latin typeface="Trebuchet MS"/>
                <a:cs typeface="Trebuchet MS"/>
              </a:rPr>
              <a:t>and </a:t>
            </a:r>
            <a:r>
              <a:rPr sz="1000" b="1" spc="15" dirty="0">
                <a:solidFill>
                  <a:srgbClr val="232F3E"/>
                </a:solidFill>
                <a:latin typeface="Trebuchet MS"/>
                <a:cs typeface="Trebuchet MS"/>
              </a:rPr>
              <a:t>sample</a:t>
            </a:r>
            <a:r>
              <a:rPr sz="1000" b="1" spc="-17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questions</a:t>
            </a:r>
            <a:endParaRPr sz="1000">
              <a:latin typeface="Trebuchet MS"/>
              <a:cs typeface="Trebuchet MS"/>
            </a:endParaRPr>
          </a:p>
          <a:p>
            <a:pPr marL="13970" marR="107314">
              <a:lnSpc>
                <a:spcPct val="125000"/>
              </a:lnSpc>
              <a:spcBef>
                <a:spcPts val="600"/>
              </a:spcBef>
            </a:pP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Practice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exams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allow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test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knowledge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timed environment. 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exam </a:t>
            </a:r>
            <a:r>
              <a:rPr sz="1000" spc="20" dirty="0">
                <a:solidFill>
                  <a:srgbClr val="515A64"/>
                </a:solidFill>
                <a:latin typeface="Century Gothic"/>
                <a:cs typeface="Century Gothic"/>
              </a:rPr>
              <a:t>is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scored,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information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about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performance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on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various 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domains </a:t>
            </a:r>
            <a:r>
              <a:rPr sz="1000" spc="20" dirty="0">
                <a:solidFill>
                  <a:srgbClr val="515A64"/>
                </a:solidFill>
                <a:latin typeface="Century Gothic"/>
                <a:cs typeface="Century Gothic"/>
              </a:rPr>
              <a:t>is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offered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on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practice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exam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score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report. </a:t>
            </a:r>
            <a:r>
              <a:rPr sz="1000" spc="30" dirty="0">
                <a:solidFill>
                  <a:srgbClr val="515A64"/>
                </a:solidFill>
                <a:latin typeface="Century Gothic"/>
                <a:cs typeface="Century Gothic"/>
              </a:rPr>
              <a:t>This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information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may  </a:t>
            </a:r>
            <a:r>
              <a:rPr sz="1000" spc="-125" dirty="0">
                <a:solidFill>
                  <a:srgbClr val="515A64"/>
                </a:solidFill>
                <a:latin typeface="Century Gothic"/>
                <a:cs typeface="Century Gothic"/>
              </a:rPr>
              <a:t>be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useful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determining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study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plan,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but </a:t>
            </a:r>
            <a:r>
              <a:rPr sz="1000" spc="15" dirty="0">
                <a:solidFill>
                  <a:srgbClr val="515A64"/>
                </a:solidFill>
                <a:latin typeface="Century Gothic"/>
                <a:cs typeface="Century Gothic"/>
              </a:rPr>
              <a:t>it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may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not </a:t>
            </a:r>
            <a:r>
              <a:rPr sz="1000" spc="-125" dirty="0">
                <a:solidFill>
                  <a:srgbClr val="515A64"/>
                </a:solidFill>
                <a:latin typeface="Century Gothic"/>
                <a:cs typeface="Century Gothic"/>
              </a:rPr>
              <a:t>be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reflective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actual</a:t>
            </a:r>
            <a:endParaRPr sz="1000">
              <a:latin typeface="Century Gothic"/>
              <a:cs typeface="Century Gothic"/>
            </a:endParaRPr>
          </a:p>
          <a:p>
            <a:pPr marL="13970" marR="5080">
              <a:lnSpc>
                <a:spcPct val="125000"/>
              </a:lnSpc>
            </a:pP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performance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on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certification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exam.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145" dirty="0">
                <a:solidFill>
                  <a:srgbClr val="515A64"/>
                </a:solidFill>
                <a:latin typeface="Century Gothic"/>
                <a:cs typeface="Century Gothic"/>
              </a:rPr>
              <a:t>can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4"/>
              </a:rPr>
              <a:t>register</a:t>
            </a:r>
            <a:r>
              <a:rPr sz="1000" spc="-5" dirty="0">
                <a:solidFill>
                  <a:srgbClr val="F8991D"/>
                </a:solidFill>
                <a:latin typeface="Century Gothic"/>
                <a:cs typeface="Century Gothic"/>
                <a:hlinkClick r:id="rId24"/>
              </a:rPr>
              <a:t>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practice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exams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by 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creating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free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Certification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Account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or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signing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into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existing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account.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entury Gothic"/>
              <a:cs typeface="Century Gothic"/>
            </a:endParaRPr>
          </a:p>
          <a:p>
            <a:pPr marL="13970" marR="288925">
              <a:lnSpc>
                <a:spcPct val="125000"/>
              </a:lnSpc>
              <a:spcBef>
                <a:spcPts val="5"/>
              </a:spcBef>
            </a:pP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Practice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exams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are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different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from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sample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questions.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posts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sample 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questions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website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provide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with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an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opportunity to </a:t>
            </a:r>
            <a:r>
              <a:rPr sz="1000" spc="-125" dirty="0">
                <a:solidFill>
                  <a:srgbClr val="515A64"/>
                </a:solidFill>
                <a:latin typeface="Century Gothic"/>
                <a:cs typeface="Century Gothic"/>
              </a:rPr>
              <a:t>become 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familiar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with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format</a:t>
            </a:r>
            <a:r>
              <a:rPr sz="1000" spc="-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of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questions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used</a:t>
            </a:r>
            <a:r>
              <a:rPr sz="1000" spc="-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on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exams.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558800" y="1144447"/>
            <a:ext cx="3471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Preparing </a:t>
            </a:r>
            <a:r>
              <a:rPr spc="-20" dirty="0"/>
              <a:t>for </a:t>
            </a:r>
            <a:r>
              <a:rPr spc="-305" dirty="0"/>
              <a:t>an</a:t>
            </a:r>
            <a:r>
              <a:rPr spc="-10" dirty="0"/>
              <a:t> </a:t>
            </a:r>
            <a:r>
              <a:rPr spc="-280" dirty="0"/>
              <a:t>exam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35" y="5502745"/>
            <a:ext cx="10053955" cy="2270125"/>
            <a:chOff x="4635" y="5502745"/>
            <a:chExt cx="10053955" cy="22701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5" y="5502745"/>
              <a:ext cx="10049128" cy="22696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16198" y="6343690"/>
              <a:ext cx="1012825" cy="1169035"/>
            </a:xfrm>
            <a:custGeom>
              <a:avLst/>
              <a:gdLst/>
              <a:ahLst/>
              <a:cxnLst/>
              <a:rect l="l" t="t" r="r" b="b"/>
              <a:pathLst>
                <a:path w="1012825" h="1169034">
                  <a:moveTo>
                    <a:pt x="0" y="292201"/>
                  </a:moveTo>
                  <a:lnTo>
                    <a:pt x="0" y="876630"/>
                  </a:lnTo>
                  <a:lnTo>
                    <a:pt x="506133" y="1168819"/>
                  </a:lnTo>
                  <a:lnTo>
                    <a:pt x="1012240" y="876630"/>
                  </a:lnTo>
                  <a:lnTo>
                    <a:pt x="1012240" y="292201"/>
                  </a:lnTo>
                  <a:lnTo>
                    <a:pt x="506133" y="0"/>
                  </a:lnTo>
                  <a:lnTo>
                    <a:pt x="0" y="292201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4670" y="6503581"/>
              <a:ext cx="735317" cy="8490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754678" y="6503569"/>
              <a:ext cx="735330" cy="849630"/>
            </a:xfrm>
            <a:custGeom>
              <a:avLst/>
              <a:gdLst/>
              <a:ahLst/>
              <a:cxnLst/>
              <a:rect l="l" t="t" r="r" b="b"/>
              <a:pathLst>
                <a:path w="735329" h="849629">
                  <a:moveTo>
                    <a:pt x="0" y="212267"/>
                  </a:moveTo>
                  <a:lnTo>
                    <a:pt x="0" y="636790"/>
                  </a:lnTo>
                  <a:lnTo>
                    <a:pt x="367652" y="849058"/>
                  </a:lnTo>
                  <a:lnTo>
                    <a:pt x="735304" y="636790"/>
                  </a:lnTo>
                  <a:lnTo>
                    <a:pt x="735304" y="212267"/>
                  </a:lnTo>
                  <a:lnTo>
                    <a:pt x="367652" y="0"/>
                  </a:lnTo>
                  <a:lnTo>
                    <a:pt x="0" y="212267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03258" y="7128014"/>
              <a:ext cx="950518" cy="64438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103256" y="7128022"/>
              <a:ext cx="950594" cy="644525"/>
            </a:xfrm>
            <a:custGeom>
              <a:avLst/>
              <a:gdLst/>
              <a:ahLst/>
              <a:cxnLst/>
              <a:rect l="l" t="t" r="r" b="b"/>
              <a:pathLst>
                <a:path w="950595" h="644525">
                  <a:moveTo>
                    <a:pt x="0" y="366102"/>
                  </a:moveTo>
                  <a:lnTo>
                    <a:pt x="0" y="644377"/>
                  </a:lnTo>
                </a:path>
                <a:path w="950595" h="644525">
                  <a:moveTo>
                    <a:pt x="950520" y="182663"/>
                  </a:moveTo>
                  <a:lnTo>
                    <a:pt x="634136" y="0"/>
                  </a:lnTo>
                  <a:lnTo>
                    <a:pt x="0" y="366102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72016" y="6008509"/>
              <a:ext cx="462483" cy="53404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872016" y="6008525"/>
              <a:ext cx="462915" cy="534035"/>
            </a:xfrm>
            <a:custGeom>
              <a:avLst/>
              <a:gdLst/>
              <a:ahLst/>
              <a:cxnLst/>
              <a:rect l="l" t="t" r="r" b="b"/>
              <a:pathLst>
                <a:path w="462915" h="534034">
                  <a:moveTo>
                    <a:pt x="0" y="133502"/>
                  </a:moveTo>
                  <a:lnTo>
                    <a:pt x="0" y="400532"/>
                  </a:lnTo>
                  <a:lnTo>
                    <a:pt x="231241" y="534034"/>
                  </a:lnTo>
                  <a:lnTo>
                    <a:pt x="462483" y="400532"/>
                  </a:lnTo>
                  <a:lnTo>
                    <a:pt x="462483" y="133502"/>
                  </a:lnTo>
                  <a:lnTo>
                    <a:pt x="231241" y="0"/>
                  </a:lnTo>
                  <a:lnTo>
                    <a:pt x="0" y="133502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35314" y="6081610"/>
              <a:ext cx="335889" cy="38785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935311" y="6081614"/>
              <a:ext cx="335915" cy="387985"/>
            </a:xfrm>
            <a:custGeom>
              <a:avLst/>
              <a:gdLst/>
              <a:ahLst/>
              <a:cxnLst/>
              <a:rect l="l" t="t" r="r" b="b"/>
              <a:pathLst>
                <a:path w="335915" h="387985">
                  <a:moveTo>
                    <a:pt x="0" y="96964"/>
                  </a:moveTo>
                  <a:lnTo>
                    <a:pt x="0" y="290880"/>
                  </a:lnTo>
                  <a:lnTo>
                    <a:pt x="167944" y="387858"/>
                  </a:lnTo>
                  <a:lnTo>
                    <a:pt x="335902" y="290880"/>
                  </a:lnTo>
                  <a:lnTo>
                    <a:pt x="335902" y="96964"/>
                  </a:lnTo>
                  <a:lnTo>
                    <a:pt x="167944" y="0"/>
                  </a:lnTo>
                  <a:lnTo>
                    <a:pt x="0" y="96964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28446" y="6593930"/>
              <a:ext cx="1425575" cy="1178560"/>
            </a:xfrm>
            <a:custGeom>
              <a:avLst/>
              <a:gdLst/>
              <a:ahLst/>
              <a:cxnLst/>
              <a:rect l="l" t="t" r="r" b="b"/>
              <a:pathLst>
                <a:path w="1425575" h="1178559">
                  <a:moveTo>
                    <a:pt x="1093063" y="0"/>
                  </a:moveTo>
                  <a:lnTo>
                    <a:pt x="0" y="631088"/>
                  </a:lnTo>
                  <a:lnTo>
                    <a:pt x="0" y="1178469"/>
                  </a:lnTo>
                  <a:lnTo>
                    <a:pt x="1425330" y="1178469"/>
                  </a:lnTo>
                  <a:lnTo>
                    <a:pt x="1425330" y="191841"/>
                  </a:lnTo>
                  <a:lnTo>
                    <a:pt x="1093063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28443" y="7038183"/>
              <a:ext cx="377024" cy="5753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459" y="6593928"/>
              <a:ext cx="911317" cy="117847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86392" y="7697190"/>
              <a:ext cx="359395" cy="752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28442" y="6593929"/>
              <a:ext cx="1425334" cy="117847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628450" y="6593942"/>
              <a:ext cx="1425575" cy="1178560"/>
            </a:xfrm>
            <a:custGeom>
              <a:avLst/>
              <a:gdLst/>
              <a:ahLst/>
              <a:cxnLst/>
              <a:rect l="l" t="t" r="r" b="b"/>
              <a:pathLst>
                <a:path w="1425575" h="1178559">
                  <a:moveTo>
                    <a:pt x="0" y="631075"/>
                  </a:moveTo>
                  <a:lnTo>
                    <a:pt x="0" y="1178457"/>
                  </a:lnTo>
                </a:path>
                <a:path w="1425575" h="1178559">
                  <a:moveTo>
                    <a:pt x="1425327" y="191840"/>
                  </a:moveTo>
                  <a:lnTo>
                    <a:pt x="1093050" y="0"/>
                  </a:lnTo>
                  <a:lnTo>
                    <a:pt x="0" y="631075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1200" y="7038628"/>
              <a:ext cx="674221" cy="22978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2211" y="7037667"/>
              <a:ext cx="451203" cy="15288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68627" y="7227184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0874" y="7217769"/>
              <a:ext cx="93357" cy="93826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558800" y="1129391"/>
            <a:ext cx="3228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Exam </a:t>
            </a:r>
            <a:r>
              <a:rPr spc="-225" dirty="0"/>
              <a:t>prep</a:t>
            </a:r>
            <a:r>
              <a:rPr spc="40" dirty="0"/>
              <a:t> </a:t>
            </a:r>
            <a:r>
              <a:rPr spc="-155" dirty="0"/>
              <a:t>resources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770"/>
              </a:spcBef>
            </a:pPr>
            <a:r>
              <a:rPr spc="-30" dirty="0"/>
              <a:t>There’s</a:t>
            </a:r>
            <a:r>
              <a:rPr spc="-45" dirty="0"/>
              <a:t> </a:t>
            </a:r>
            <a:r>
              <a:rPr spc="20" dirty="0"/>
              <a:t>no</a:t>
            </a:r>
            <a:r>
              <a:rPr spc="-40" dirty="0"/>
              <a:t> </a:t>
            </a:r>
            <a:r>
              <a:rPr dirty="0"/>
              <a:t>such</a:t>
            </a:r>
            <a:r>
              <a:rPr spc="-40" dirty="0"/>
              <a:t> </a:t>
            </a:r>
            <a:r>
              <a:rPr spc="25" dirty="0"/>
              <a:t>thing</a:t>
            </a:r>
            <a:r>
              <a:rPr spc="-40" dirty="0"/>
              <a:t> </a:t>
            </a:r>
            <a:r>
              <a:rPr spc="10" dirty="0"/>
              <a:t>as</a:t>
            </a:r>
            <a:r>
              <a:rPr spc="-40" dirty="0"/>
              <a:t> </a:t>
            </a:r>
            <a:r>
              <a:rPr spc="20" dirty="0"/>
              <a:t>being</a:t>
            </a:r>
            <a:r>
              <a:rPr spc="-40" dirty="0"/>
              <a:t> </a:t>
            </a:r>
            <a:r>
              <a:rPr spc="-10" dirty="0"/>
              <a:t>“too</a:t>
            </a:r>
            <a:r>
              <a:rPr spc="-40" dirty="0"/>
              <a:t> </a:t>
            </a:r>
            <a:r>
              <a:rPr spc="-20" dirty="0"/>
              <a:t>prepared.”</a:t>
            </a: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b="0" spc="-70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b="0" spc="-140" dirty="0">
                <a:solidFill>
                  <a:srgbClr val="515A64"/>
                </a:solidFill>
                <a:latin typeface="Century Gothic"/>
                <a:cs typeface="Century Gothic"/>
              </a:rPr>
              <a:t>can </a:t>
            </a:r>
            <a:r>
              <a:rPr b="0" spc="-60" dirty="0">
                <a:solidFill>
                  <a:srgbClr val="515A64"/>
                </a:solidFill>
                <a:latin typeface="Century Gothic"/>
                <a:cs typeface="Century Gothic"/>
              </a:rPr>
              <a:t>browse </a:t>
            </a:r>
            <a:r>
              <a:rPr b="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b="0" spc="-35" dirty="0">
                <a:solidFill>
                  <a:srgbClr val="515A64"/>
                </a:solidFill>
                <a:latin typeface="Century Gothic"/>
                <a:cs typeface="Century Gothic"/>
              </a:rPr>
              <a:t>latest </a:t>
            </a:r>
            <a:r>
              <a:rPr b="0" spc="-100" dirty="0">
                <a:solidFill>
                  <a:srgbClr val="515A64"/>
                </a:solidFill>
                <a:latin typeface="Century Gothic"/>
                <a:cs typeface="Century Gothic"/>
              </a:rPr>
              <a:t>exam </a:t>
            </a:r>
            <a:r>
              <a:rPr b="0" spc="-85" dirty="0">
                <a:solidFill>
                  <a:srgbClr val="515A64"/>
                </a:solidFill>
                <a:latin typeface="Century Gothic"/>
                <a:cs typeface="Century Gothic"/>
              </a:rPr>
              <a:t>prep </a:t>
            </a:r>
            <a:r>
              <a:rPr b="0" spc="-55" dirty="0">
                <a:solidFill>
                  <a:srgbClr val="515A64"/>
                </a:solidFill>
                <a:latin typeface="Century Gothic"/>
                <a:cs typeface="Century Gothic"/>
              </a:rPr>
              <a:t>resources </a:t>
            </a:r>
            <a:r>
              <a:rPr b="0" spc="-25" dirty="0">
                <a:solidFill>
                  <a:srgbClr val="515A64"/>
                </a:solidFill>
                <a:latin typeface="Century Gothic"/>
                <a:cs typeface="Century Gothic"/>
              </a:rPr>
              <a:t>from </a:t>
            </a:r>
            <a:r>
              <a:rPr b="0" spc="-5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b="0" spc="-80" dirty="0">
                <a:solidFill>
                  <a:srgbClr val="515A64"/>
                </a:solidFill>
                <a:latin typeface="Century Gothic"/>
                <a:cs typeface="Century Gothic"/>
              </a:rPr>
              <a:t>by </a:t>
            </a:r>
            <a:r>
              <a:rPr b="0" spc="-65" dirty="0">
                <a:solidFill>
                  <a:srgbClr val="515A64"/>
                </a:solidFill>
                <a:latin typeface="Century Gothic"/>
                <a:cs typeface="Century Gothic"/>
              </a:rPr>
              <a:t>going</a:t>
            </a:r>
            <a:r>
              <a:rPr b="0" spc="8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b="0" spc="-40" dirty="0">
                <a:solidFill>
                  <a:srgbClr val="515A64"/>
                </a:solidFill>
                <a:latin typeface="Century Gothic"/>
                <a:cs typeface="Century Gothic"/>
              </a:rPr>
              <a:t>to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b="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14"/>
              </a:rPr>
              <a:t>https://aws.amazon.com/certification/certification-prep/</a:t>
            </a:r>
            <a:r>
              <a:rPr b="0" spc="-35" dirty="0">
                <a:solidFill>
                  <a:srgbClr val="515A64"/>
                </a:solidFill>
                <a:latin typeface="Century Gothic"/>
                <a:cs typeface="Century Gothic"/>
              </a:rPr>
              <a:t>.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entury Gothic"/>
              <a:cs typeface="Century Gothic"/>
            </a:endParaRPr>
          </a:p>
          <a:p>
            <a:pPr marL="12700" marR="5080">
              <a:lnSpc>
                <a:spcPct val="125000"/>
              </a:lnSpc>
            </a:pPr>
            <a:r>
              <a:rPr b="0" spc="-70" dirty="0">
                <a:solidFill>
                  <a:srgbClr val="515A64"/>
                </a:solidFill>
                <a:latin typeface="Century Gothic"/>
                <a:cs typeface="Century Gothic"/>
              </a:rPr>
              <a:t>(Note: </a:t>
            </a:r>
            <a:r>
              <a:rPr b="0" spc="-40" dirty="0">
                <a:solidFill>
                  <a:srgbClr val="515A64"/>
                </a:solidFill>
                <a:latin typeface="Century Gothic"/>
                <a:cs typeface="Century Gothic"/>
              </a:rPr>
              <a:t>Looking </a:t>
            </a:r>
            <a:r>
              <a:rPr b="0" spc="-10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b="0" spc="5" dirty="0">
                <a:solidFill>
                  <a:srgbClr val="515A64"/>
                </a:solidFill>
                <a:latin typeface="Century Gothic"/>
                <a:cs typeface="Century Gothic"/>
              </a:rPr>
              <a:t>links </a:t>
            </a:r>
            <a:r>
              <a:rPr b="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b="0" spc="-75" dirty="0">
                <a:solidFill>
                  <a:srgbClr val="515A64"/>
                </a:solidFill>
                <a:latin typeface="Century Gothic"/>
                <a:cs typeface="Century Gothic"/>
              </a:rPr>
              <a:t>schedule </a:t>
            </a:r>
            <a:r>
              <a:rPr b="0" spc="-95" dirty="0">
                <a:solidFill>
                  <a:srgbClr val="515A64"/>
                </a:solidFill>
                <a:latin typeface="Century Gothic"/>
                <a:cs typeface="Century Gothic"/>
              </a:rPr>
              <a:t>practice </a:t>
            </a:r>
            <a:r>
              <a:rPr b="0" spc="-75" dirty="0">
                <a:solidFill>
                  <a:srgbClr val="515A64"/>
                </a:solidFill>
                <a:latin typeface="Century Gothic"/>
                <a:cs typeface="Century Gothic"/>
              </a:rPr>
              <a:t>exams and/or </a:t>
            </a:r>
            <a:r>
              <a:rPr b="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  </a:t>
            </a:r>
            <a:r>
              <a:rPr b="0" spc="-90" dirty="0">
                <a:solidFill>
                  <a:srgbClr val="515A64"/>
                </a:solidFill>
                <a:latin typeface="Century Gothic"/>
                <a:cs typeface="Century Gothic"/>
              </a:rPr>
              <a:t>exams? </a:t>
            </a:r>
            <a:r>
              <a:rPr b="0" spc="-145" dirty="0">
                <a:solidFill>
                  <a:srgbClr val="515A64"/>
                </a:solidFill>
                <a:latin typeface="Century Gothic"/>
                <a:cs typeface="Century Gothic"/>
              </a:rPr>
              <a:t>Go </a:t>
            </a:r>
            <a:r>
              <a:rPr b="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b="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15"/>
              </a:rPr>
              <a:t>https://www.aws.training/certification</a:t>
            </a:r>
            <a:r>
              <a:rPr b="0" spc="-20" dirty="0">
                <a:solidFill>
                  <a:srgbClr val="F8991D"/>
                </a:solidFill>
                <a:latin typeface="Century Gothic"/>
                <a:cs typeface="Century Gothic"/>
                <a:hlinkClick r:id="rId15"/>
              </a:rPr>
              <a:t> </a:t>
            </a:r>
            <a:r>
              <a:rPr b="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b="0" spc="-70" dirty="0">
                <a:solidFill>
                  <a:srgbClr val="515A64"/>
                </a:solidFill>
                <a:latin typeface="Century Gothic"/>
                <a:cs typeface="Century Gothic"/>
              </a:rPr>
              <a:t>view </a:t>
            </a:r>
            <a:r>
              <a:rPr b="0" spc="-80" dirty="0">
                <a:solidFill>
                  <a:srgbClr val="515A64"/>
                </a:solidFill>
                <a:latin typeface="Century Gothic"/>
                <a:cs typeface="Century Gothic"/>
              </a:rPr>
              <a:t>and/or </a:t>
            </a:r>
            <a:r>
              <a:rPr b="0" spc="-25" dirty="0">
                <a:solidFill>
                  <a:srgbClr val="515A64"/>
                </a:solidFill>
                <a:latin typeface="Century Gothic"/>
                <a:cs typeface="Century Gothic"/>
              </a:rPr>
              <a:t>sign  </a:t>
            </a:r>
            <a:r>
              <a:rPr b="0" spc="-85" dirty="0">
                <a:solidFill>
                  <a:srgbClr val="515A64"/>
                </a:solidFill>
                <a:latin typeface="Century Gothic"/>
                <a:cs typeface="Century Gothic"/>
              </a:rPr>
              <a:t>up </a:t>
            </a:r>
            <a:r>
              <a:rPr b="0" spc="-10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b="0" spc="-30" dirty="0">
                <a:solidFill>
                  <a:srgbClr val="515A64"/>
                </a:solidFill>
                <a:latin typeface="Century Gothic"/>
                <a:cs typeface="Century Gothic"/>
              </a:rPr>
              <a:t>all </a:t>
            </a:r>
            <a:r>
              <a:rPr b="0" spc="-85" dirty="0">
                <a:solidFill>
                  <a:srgbClr val="515A64"/>
                </a:solidFill>
                <a:latin typeface="Century Gothic"/>
                <a:cs typeface="Century Gothic"/>
              </a:rPr>
              <a:t>upcoming </a:t>
            </a:r>
            <a:r>
              <a:rPr b="0" spc="-95" dirty="0">
                <a:solidFill>
                  <a:srgbClr val="515A64"/>
                </a:solidFill>
                <a:latin typeface="Century Gothic"/>
                <a:cs typeface="Century Gothic"/>
              </a:rPr>
              <a:t>practice </a:t>
            </a:r>
            <a:r>
              <a:rPr b="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b="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 </a:t>
            </a:r>
            <a:r>
              <a:rPr b="0" spc="-75" dirty="0">
                <a:solidFill>
                  <a:srgbClr val="515A64"/>
                </a:solidFill>
                <a:latin typeface="Century Gothic"/>
                <a:cs typeface="Century Gothic"/>
              </a:rPr>
              <a:t>exams. </a:t>
            </a:r>
            <a:r>
              <a:rPr b="0" spc="-45" dirty="0">
                <a:solidFill>
                  <a:srgbClr val="515A64"/>
                </a:solidFill>
                <a:latin typeface="Century Gothic"/>
                <a:cs typeface="Century Gothic"/>
              </a:rPr>
              <a:t>You’ll </a:t>
            </a:r>
            <a:r>
              <a:rPr b="0" spc="-105" dirty="0">
                <a:solidFill>
                  <a:srgbClr val="515A64"/>
                </a:solidFill>
                <a:latin typeface="Century Gothic"/>
                <a:cs typeface="Century Gothic"/>
              </a:rPr>
              <a:t>need </a:t>
            </a:r>
            <a:r>
              <a:rPr b="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b="0" spc="-100" dirty="0">
                <a:solidFill>
                  <a:srgbClr val="515A64"/>
                </a:solidFill>
                <a:latin typeface="Century Gothic"/>
                <a:cs typeface="Century Gothic"/>
              </a:rPr>
              <a:t>create </a:t>
            </a:r>
            <a:r>
              <a:rPr b="0" spc="-180" dirty="0">
                <a:solidFill>
                  <a:srgbClr val="515A64"/>
                </a:solidFill>
                <a:latin typeface="Century Gothic"/>
                <a:cs typeface="Century Gothic"/>
              </a:rPr>
              <a:t>a  </a:t>
            </a:r>
            <a:r>
              <a:rPr b="0" spc="-50" dirty="0">
                <a:solidFill>
                  <a:srgbClr val="515A64"/>
                </a:solidFill>
                <a:latin typeface="Century Gothic"/>
                <a:cs typeface="Century Gothic"/>
              </a:rPr>
              <a:t>free </a:t>
            </a:r>
            <a:r>
              <a:rPr b="0" spc="-5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b="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 </a:t>
            </a:r>
            <a:r>
              <a:rPr b="0" spc="-100" dirty="0">
                <a:solidFill>
                  <a:srgbClr val="515A64"/>
                </a:solidFill>
                <a:latin typeface="Century Gothic"/>
                <a:cs typeface="Century Gothic"/>
              </a:rPr>
              <a:t>Account, </a:t>
            </a:r>
            <a:r>
              <a:rPr b="0" spc="25" dirty="0">
                <a:solidFill>
                  <a:srgbClr val="515A64"/>
                </a:solidFill>
                <a:latin typeface="Century Gothic"/>
                <a:cs typeface="Century Gothic"/>
              </a:rPr>
              <a:t>if </a:t>
            </a:r>
            <a:r>
              <a:rPr b="0" spc="-6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b="0" spc="-85" dirty="0">
                <a:solidFill>
                  <a:srgbClr val="515A64"/>
                </a:solidFill>
                <a:latin typeface="Century Gothic"/>
                <a:cs typeface="Century Gothic"/>
              </a:rPr>
              <a:t>haven’t</a:t>
            </a:r>
            <a:r>
              <a:rPr b="0" spc="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b="0" spc="-90" dirty="0">
                <a:solidFill>
                  <a:srgbClr val="515A64"/>
                </a:solidFill>
                <a:latin typeface="Century Gothic"/>
                <a:cs typeface="Century Gothic"/>
              </a:rPr>
              <a:t>already.)</a:t>
            </a:r>
          </a:p>
          <a:p>
            <a:pPr>
              <a:lnSpc>
                <a:spcPct val="100000"/>
              </a:lnSpc>
            </a:pPr>
            <a:endParaRPr sz="1200">
              <a:latin typeface="Century Gothic"/>
              <a:cs typeface="Century Gothic"/>
            </a:endParaRPr>
          </a:p>
          <a:p>
            <a:pPr marL="14604">
              <a:lnSpc>
                <a:spcPct val="100000"/>
              </a:lnSpc>
              <a:spcBef>
                <a:spcPts val="1005"/>
              </a:spcBef>
            </a:pPr>
            <a:r>
              <a:rPr sz="2000" b="0" spc="-50" dirty="0">
                <a:solidFill>
                  <a:srgbClr val="222F3F"/>
                </a:solidFill>
                <a:latin typeface="Century Gothic"/>
                <a:cs typeface="Century Gothic"/>
              </a:rPr>
              <a:t>Definition </a:t>
            </a:r>
            <a:r>
              <a:rPr sz="2000" b="0" spc="-65" dirty="0">
                <a:solidFill>
                  <a:srgbClr val="222F3F"/>
                </a:solidFill>
                <a:latin typeface="Century Gothic"/>
                <a:cs typeface="Century Gothic"/>
              </a:rPr>
              <a:t>of</a:t>
            </a:r>
            <a:r>
              <a:rPr sz="2000" b="0" spc="-15" dirty="0">
                <a:solidFill>
                  <a:srgbClr val="222F3F"/>
                </a:solidFill>
                <a:latin typeface="Century Gothic"/>
                <a:cs typeface="Century Gothic"/>
              </a:rPr>
              <a:t> </a:t>
            </a:r>
            <a:r>
              <a:rPr sz="2000" b="0" spc="-45" dirty="0">
                <a:solidFill>
                  <a:srgbClr val="222F3F"/>
                </a:solidFill>
                <a:latin typeface="Century Gothic"/>
                <a:cs typeface="Century Gothic"/>
              </a:rPr>
              <a:t>terms</a:t>
            </a:r>
            <a:endParaRPr sz="2000">
              <a:latin typeface="Century Gothic"/>
              <a:cs typeface="Century Gothic"/>
            </a:endParaRPr>
          </a:p>
          <a:p>
            <a:pPr marL="13970">
              <a:lnSpc>
                <a:spcPct val="100000"/>
              </a:lnSpc>
              <a:spcBef>
                <a:spcPts val="1125"/>
              </a:spcBef>
            </a:pPr>
            <a:r>
              <a:rPr spc="5" dirty="0"/>
              <a:t>Exam</a:t>
            </a:r>
            <a:r>
              <a:rPr spc="-45" dirty="0"/>
              <a:t> </a:t>
            </a:r>
            <a:r>
              <a:rPr spc="15" dirty="0"/>
              <a:t>guide</a:t>
            </a:r>
          </a:p>
          <a:p>
            <a:pPr marL="255270" marR="102235" indent="-152400">
              <a:lnSpc>
                <a:spcPct val="125000"/>
              </a:lnSpc>
              <a:spcBef>
                <a:spcPts val="400"/>
              </a:spcBef>
              <a:buClr>
                <a:srgbClr val="3DCAC0"/>
              </a:buClr>
              <a:buChar char="•"/>
              <a:tabLst>
                <a:tab pos="255904" algn="l"/>
              </a:tabLst>
            </a:pPr>
            <a:r>
              <a:rPr b="0" spc="-65" dirty="0">
                <a:solidFill>
                  <a:srgbClr val="515A64"/>
                </a:solidFill>
                <a:latin typeface="Century Gothic"/>
                <a:cs typeface="Century Gothic"/>
              </a:rPr>
              <a:t>Contains </a:t>
            </a:r>
            <a:r>
              <a:rPr b="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b="0" spc="-70" dirty="0">
                <a:solidFill>
                  <a:srgbClr val="515A64"/>
                </a:solidFill>
                <a:latin typeface="Century Gothic"/>
                <a:cs typeface="Century Gothic"/>
              </a:rPr>
              <a:t>content </a:t>
            </a:r>
            <a:r>
              <a:rPr b="0" spc="-35" dirty="0">
                <a:solidFill>
                  <a:srgbClr val="515A64"/>
                </a:solidFill>
                <a:latin typeface="Century Gothic"/>
                <a:cs typeface="Century Gothic"/>
              </a:rPr>
              <a:t>outline </a:t>
            </a:r>
            <a:r>
              <a:rPr b="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b="0" spc="-60" dirty="0">
                <a:solidFill>
                  <a:srgbClr val="515A64"/>
                </a:solidFill>
                <a:latin typeface="Century Gothic"/>
                <a:cs typeface="Century Gothic"/>
              </a:rPr>
              <a:t>target </a:t>
            </a:r>
            <a:r>
              <a:rPr b="0" spc="-110" dirty="0">
                <a:solidFill>
                  <a:srgbClr val="515A64"/>
                </a:solidFill>
                <a:latin typeface="Century Gothic"/>
                <a:cs typeface="Century Gothic"/>
              </a:rPr>
              <a:t>audience </a:t>
            </a:r>
            <a:r>
              <a:rPr b="0" spc="-10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b="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b="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  </a:t>
            </a:r>
            <a:r>
              <a:rPr b="0" spc="-95" dirty="0">
                <a:solidFill>
                  <a:srgbClr val="515A64"/>
                </a:solidFill>
                <a:latin typeface="Century Gothic"/>
                <a:cs typeface="Century Gothic"/>
              </a:rPr>
              <a:t>exam. </a:t>
            </a:r>
            <a:r>
              <a:rPr b="0" spc="-65" dirty="0">
                <a:solidFill>
                  <a:srgbClr val="515A64"/>
                </a:solidFill>
                <a:latin typeface="Century Gothic"/>
                <a:cs typeface="Century Gothic"/>
              </a:rPr>
              <a:t>Consider </a:t>
            </a:r>
            <a:r>
              <a:rPr b="0" spc="-30" dirty="0">
                <a:solidFill>
                  <a:srgbClr val="515A64"/>
                </a:solidFill>
                <a:latin typeface="Century Gothic"/>
                <a:cs typeface="Century Gothic"/>
              </a:rPr>
              <a:t>using </a:t>
            </a:r>
            <a:r>
              <a:rPr b="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b="0" spc="-100" dirty="0">
                <a:solidFill>
                  <a:srgbClr val="515A64"/>
                </a:solidFill>
                <a:latin typeface="Century Gothic"/>
                <a:cs typeface="Century Gothic"/>
              </a:rPr>
              <a:t>exam </a:t>
            </a:r>
            <a:r>
              <a:rPr b="0" spc="-80" dirty="0">
                <a:solidFill>
                  <a:srgbClr val="515A64"/>
                </a:solidFill>
                <a:latin typeface="Century Gothic"/>
                <a:cs typeface="Century Gothic"/>
              </a:rPr>
              <a:t>guide </a:t>
            </a:r>
            <a:r>
              <a:rPr b="0" spc="-75" dirty="0">
                <a:solidFill>
                  <a:srgbClr val="515A64"/>
                </a:solidFill>
                <a:latin typeface="Century Gothic"/>
                <a:cs typeface="Century Gothic"/>
              </a:rPr>
              <a:t>as </a:t>
            </a:r>
            <a:r>
              <a:rPr b="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b="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b="0" spc="-30" dirty="0">
                <a:solidFill>
                  <a:srgbClr val="515A64"/>
                </a:solidFill>
                <a:latin typeface="Century Gothic"/>
                <a:cs typeface="Century Gothic"/>
              </a:rPr>
              <a:t>self-assessment </a:t>
            </a:r>
            <a:r>
              <a:rPr b="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b="0" spc="-60" dirty="0">
                <a:solidFill>
                  <a:srgbClr val="515A64"/>
                </a:solidFill>
                <a:latin typeface="Century Gothic"/>
                <a:cs typeface="Century Gothic"/>
              </a:rPr>
              <a:t>help  </a:t>
            </a:r>
            <a:r>
              <a:rPr b="0" spc="-30" dirty="0">
                <a:solidFill>
                  <a:srgbClr val="515A64"/>
                </a:solidFill>
                <a:latin typeface="Century Gothic"/>
                <a:cs typeface="Century Gothic"/>
              </a:rPr>
              <a:t>identify </a:t>
            </a:r>
            <a:r>
              <a:rPr b="0" spc="-90" dirty="0">
                <a:solidFill>
                  <a:srgbClr val="515A64"/>
                </a:solidFill>
                <a:latin typeface="Century Gothic"/>
                <a:cs typeface="Century Gothic"/>
              </a:rPr>
              <a:t>gaps </a:t>
            </a:r>
            <a:r>
              <a:rPr b="0" spc="-15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b="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b="0" spc="25" dirty="0">
                <a:solidFill>
                  <a:srgbClr val="515A64"/>
                </a:solidFill>
                <a:latin typeface="Century Gothic"/>
                <a:cs typeface="Century Gothic"/>
              </a:rPr>
              <a:t>skills </a:t>
            </a:r>
            <a:r>
              <a:rPr b="0" spc="-25" dirty="0">
                <a:solidFill>
                  <a:srgbClr val="515A64"/>
                </a:solidFill>
                <a:latin typeface="Century Gothic"/>
                <a:cs typeface="Century Gothic"/>
              </a:rPr>
              <a:t>or</a:t>
            </a:r>
            <a:r>
              <a:rPr b="0" spc="-13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b="0" spc="-75" dirty="0">
                <a:solidFill>
                  <a:srgbClr val="515A64"/>
                </a:solidFill>
                <a:latin typeface="Century Gothic"/>
                <a:cs typeface="Century Gothic"/>
              </a:rPr>
              <a:t>knowledge.</a:t>
            </a:r>
          </a:p>
          <a:p>
            <a:pPr marL="13970">
              <a:lnSpc>
                <a:spcPct val="100000"/>
              </a:lnSpc>
              <a:spcBef>
                <a:spcPts val="900"/>
              </a:spcBef>
            </a:pPr>
            <a:r>
              <a:rPr spc="25" dirty="0"/>
              <a:t>Sample</a:t>
            </a:r>
            <a:r>
              <a:rPr spc="-45" dirty="0"/>
              <a:t> </a:t>
            </a:r>
            <a:r>
              <a:rPr spc="5" dirty="0"/>
              <a:t>questions</a:t>
            </a:r>
          </a:p>
          <a:p>
            <a:pPr marL="255270" indent="-153035">
              <a:lnSpc>
                <a:spcPct val="100000"/>
              </a:lnSpc>
              <a:spcBef>
                <a:spcPts val="700"/>
              </a:spcBef>
              <a:buClr>
                <a:srgbClr val="3DCAC0"/>
              </a:buClr>
              <a:buChar char="•"/>
              <a:tabLst>
                <a:tab pos="255904" algn="l"/>
              </a:tabLst>
            </a:pPr>
            <a:r>
              <a:rPr b="0" spc="-55" dirty="0">
                <a:solidFill>
                  <a:srgbClr val="515A64"/>
                </a:solidFill>
                <a:latin typeface="Century Gothic"/>
                <a:cs typeface="Century Gothic"/>
              </a:rPr>
              <a:t>Demonstrate</a:t>
            </a:r>
            <a:r>
              <a:rPr b="0" spc="-1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b="0" spc="-55" dirty="0">
                <a:solidFill>
                  <a:srgbClr val="515A64"/>
                </a:solidFill>
                <a:latin typeface="Century Gothic"/>
                <a:cs typeface="Century Gothic"/>
              </a:rPr>
              <a:t>the</a:t>
            </a:r>
            <a:r>
              <a:rPr b="0" spc="-1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b="0" spc="-40" dirty="0">
                <a:solidFill>
                  <a:srgbClr val="515A64"/>
                </a:solidFill>
                <a:latin typeface="Century Gothic"/>
                <a:cs typeface="Century Gothic"/>
              </a:rPr>
              <a:t>format</a:t>
            </a:r>
            <a:r>
              <a:rPr b="0" spc="-1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b="0" spc="-30" dirty="0">
                <a:solidFill>
                  <a:srgbClr val="515A64"/>
                </a:solidFill>
                <a:latin typeface="Century Gothic"/>
                <a:cs typeface="Century Gothic"/>
              </a:rPr>
              <a:t>of</a:t>
            </a:r>
            <a:r>
              <a:rPr b="0" spc="-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b="0" spc="-55" dirty="0">
                <a:solidFill>
                  <a:srgbClr val="515A64"/>
                </a:solidFill>
                <a:latin typeface="Century Gothic"/>
                <a:cs typeface="Century Gothic"/>
              </a:rPr>
              <a:t>the</a:t>
            </a:r>
            <a:r>
              <a:rPr b="0" spc="-1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b="0" spc="-40" dirty="0">
                <a:solidFill>
                  <a:srgbClr val="515A64"/>
                </a:solidFill>
                <a:latin typeface="Century Gothic"/>
                <a:cs typeface="Century Gothic"/>
              </a:rPr>
              <a:t>questions</a:t>
            </a:r>
            <a:r>
              <a:rPr b="0" spc="-1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b="0" spc="-70" dirty="0">
                <a:solidFill>
                  <a:srgbClr val="515A64"/>
                </a:solidFill>
                <a:latin typeface="Century Gothic"/>
                <a:cs typeface="Century Gothic"/>
              </a:rPr>
              <a:t>used</a:t>
            </a:r>
            <a:r>
              <a:rPr b="0" spc="-1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b="0" spc="-65" dirty="0">
                <a:solidFill>
                  <a:srgbClr val="515A64"/>
                </a:solidFill>
                <a:latin typeface="Century Gothic"/>
                <a:cs typeface="Century Gothic"/>
              </a:rPr>
              <a:t>on</a:t>
            </a:r>
            <a:r>
              <a:rPr b="0" spc="-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b="0" spc="-55" dirty="0">
                <a:solidFill>
                  <a:srgbClr val="515A64"/>
                </a:solidFill>
                <a:latin typeface="Century Gothic"/>
                <a:cs typeface="Century Gothic"/>
              </a:rPr>
              <a:t>the</a:t>
            </a:r>
            <a:r>
              <a:rPr b="0" spc="-1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b="0" spc="-95" dirty="0">
                <a:solidFill>
                  <a:srgbClr val="515A64"/>
                </a:solidFill>
                <a:latin typeface="Century Gothic"/>
                <a:cs typeface="Century Gothic"/>
              </a:rPr>
              <a:t>exam.</a:t>
            </a:r>
          </a:p>
          <a:p>
            <a:pPr marL="13970">
              <a:lnSpc>
                <a:spcPct val="100000"/>
              </a:lnSpc>
              <a:spcBef>
                <a:spcPts val="900"/>
              </a:spcBef>
            </a:pPr>
            <a:r>
              <a:rPr spc="5" dirty="0"/>
              <a:t>Recommended</a:t>
            </a:r>
            <a:r>
              <a:rPr spc="-45" dirty="0"/>
              <a:t> </a:t>
            </a:r>
            <a:r>
              <a:rPr spc="-10" dirty="0"/>
              <a:t>courses</a:t>
            </a:r>
          </a:p>
          <a:p>
            <a:pPr marL="255270" marR="85090" indent="-152400">
              <a:lnSpc>
                <a:spcPct val="125000"/>
              </a:lnSpc>
              <a:spcBef>
                <a:spcPts val="400"/>
              </a:spcBef>
              <a:buClr>
                <a:srgbClr val="3DCAC0"/>
              </a:buClr>
              <a:buChar char="•"/>
              <a:tabLst>
                <a:tab pos="255904" algn="l"/>
              </a:tabLst>
            </a:pPr>
            <a:r>
              <a:rPr b="0" spc="-30" dirty="0">
                <a:solidFill>
                  <a:srgbClr val="515A64"/>
                </a:solidFill>
                <a:latin typeface="Century Gothic"/>
                <a:cs typeface="Century Gothic"/>
              </a:rPr>
              <a:t>Training </a:t>
            </a:r>
            <a:r>
              <a:rPr b="0" spc="-75" dirty="0">
                <a:solidFill>
                  <a:srgbClr val="515A64"/>
                </a:solidFill>
                <a:latin typeface="Century Gothic"/>
                <a:cs typeface="Century Gothic"/>
              </a:rPr>
              <a:t>designed </a:t>
            </a:r>
            <a:r>
              <a:rPr b="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b="0" spc="-60" dirty="0">
                <a:solidFill>
                  <a:srgbClr val="515A64"/>
                </a:solidFill>
                <a:latin typeface="Century Gothic"/>
                <a:cs typeface="Century Gothic"/>
              </a:rPr>
              <a:t>help </a:t>
            </a:r>
            <a:r>
              <a:rPr b="0" spc="-6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b="0" spc="-45" dirty="0">
                <a:solidFill>
                  <a:srgbClr val="515A64"/>
                </a:solidFill>
                <a:latin typeface="Century Gothic"/>
                <a:cs typeface="Century Gothic"/>
              </a:rPr>
              <a:t>build </a:t>
            </a:r>
            <a:r>
              <a:rPr b="0" spc="-25" dirty="0">
                <a:solidFill>
                  <a:srgbClr val="515A64"/>
                </a:solidFill>
                <a:latin typeface="Century Gothic"/>
                <a:cs typeface="Century Gothic"/>
              </a:rPr>
              <a:t>or </a:t>
            </a:r>
            <a:r>
              <a:rPr b="0" spc="-60" dirty="0">
                <a:solidFill>
                  <a:srgbClr val="515A64"/>
                </a:solidFill>
                <a:latin typeface="Century Gothic"/>
                <a:cs typeface="Century Gothic"/>
              </a:rPr>
              <a:t>improve </a:t>
            </a:r>
            <a:r>
              <a:rPr b="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b="0" spc="25" dirty="0">
                <a:solidFill>
                  <a:srgbClr val="515A64"/>
                </a:solidFill>
                <a:latin typeface="Century Gothic"/>
                <a:cs typeface="Century Gothic"/>
              </a:rPr>
              <a:t>skills </a:t>
            </a:r>
            <a:r>
              <a:rPr b="0" spc="-114" dirty="0">
                <a:solidFill>
                  <a:srgbClr val="515A64"/>
                </a:solidFill>
                <a:latin typeface="Century Gothic"/>
                <a:cs typeface="Century Gothic"/>
              </a:rPr>
              <a:t>needed </a:t>
            </a:r>
            <a:r>
              <a:rPr b="0" spc="-10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b="0" spc="-180" dirty="0">
                <a:solidFill>
                  <a:srgbClr val="515A64"/>
                </a:solidFill>
                <a:latin typeface="Century Gothic"/>
                <a:cs typeface="Century Gothic"/>
              </a:rPr>
              <a:t>a </a:t>
            </a:r>
            <a:r>
              <a:rPr b="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b="0" spc="-70" dirty="0">
                <a:solidFill>
                  <a:srgbClr val="515A64"/>
                </a:solidFill>
                <a:latin typeface="Century Gothic"/>
                <a:cs typeface="Century Gothic"/>
              </a:rPr>
              <a:t>given </a:t>
            </a:r>
            <a:r>
              <a:rPr b="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</a:t>
            </a:r>
            <a:r>
              <a:rPr b="0" spc="3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b="0" spc="-95" dirty="0">
                <a:solidFill>
                  <a:srgbClr val="515A64"/>
                </a:solidFill>
                <a:latin typeface="Century Gothic"/>
                <a:cs typeface="Century Gothic"/>
              </a:rPr>
              <a:t>exam.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201708" y="1689101"/>
            <a:ext cx="4271010" cy="29845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000" b="1" spc="10" dirty="0">
                <a:solidFill>
                  <a:srgbClr val="232F3E"/>
                </a:solidFill>
                <a:latin typeface="Trebuchet MS"/>
                <a:cs typeface="Trebuchet MS"/>
              </a:rPr>
              <a:t>Learning</a:t>
            </a:r>
            <a:r>
              <a:rPr sz="1000" b="1" spc="-4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15" dirty="0">
                <a:solidFill>
                  <a:srgbClr val="232F3E"/>
                </a:solidFill>
                <a:latin typeface="Trebuchet MS"/>
                <a:cs typeface="Trebuchet MS"/>
              </a:rPr>
              <a:t>path</a:t>
            </a:r>
            <a:endParaRPr sz="1000">
              <a:latin typeface="Trebuchet MS"/>
              <a:cs typeface="Trebuchet MS"/>
            </a:endParaRPr>
          </a:p>
          <a:p>
            <a:pPr marL="254000" marR="69215" indent="-152400">
              <a:lnSpc>
                <a:spcPct val="125000"/>
              </a:lnSpc>
              <a:spcBef>
                <a:spcPts val="4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Recommended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sequence(s)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courses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certifications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140" dirty="0">
                <a:solidFill>
                  <a:srgbClr val="515A64"/>
                </a:solidFill>
                <a:latin typeface="Century Gothic"/>
                <a:cs typeface="Century Gothic"/>
              </a:rPr>
              <a:t>can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follow 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help </a:t>
            </a:r>
            <a:r>
              <a:rPr sz="1000" spc="-135" dirty="0">
                <a:solidFill>
                  <a:srgbClr val="515A64"/>
                </a:solidFill>
                <a:latin typeface="Century Gothic"/>
                <a:cs typeface="Century Gothic"/>
              </a:rPr>
              <a:t>advance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25" dirty="0">
                <a:solidFill>
                  <a:srgbClr val="515A64"/>
                </a:solidFill>
                <a:latin typeface="Century Gothic"/>
                <a:cs typeface="Century Gothic"/>
              </a:rPr>
              <a:t>skills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or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prepare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use the AWS</a:t>
            </a:r>
            <a:r>
              <a:rPr sz="1000" spc="10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Cloud.</a:t>
            </a:r>
            <a:endParaRPr sz="10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Whitepapers</a:t>
            </a:r>
            <a:endParaRPr sz="1000">
              <a:latin typeface="Trebuchet MS"/>
              <a:cs typeface="Trebuchet MS"/>
            </a:endParaRPr>
          </a:p>
          <a:p>
            <a:pPr marL="254000" marR="5080" indent="-152400">
              <a:lnSpc>
                <a:spcPct val="125000"/>
              </a:lnSpc>
              <a:spcBef>
                <a:spcPts val="4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Resources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designed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broaden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technical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understanding,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written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by 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AWS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team,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independent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analysts,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partners.</a:t>
            </a:r>
            <a:endParaRPr sz="10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000" b="1" spc="-5" dirty="0">
                <a:solidFill>
                  <a:srgbClr val="232F3E"/>
                </a:solidFill>
                <a:latin typeface="Trebuchet MS"/>
                <a:cs typeface="Trebuchet MS"/>
              </a:rPr>
              <a:t>FAQ</a:t>
            </a:r>
            <a:endParaRPr sz="1000">
              <a:latin typeface="Trebuchet MS"/>
              <a:cs typeface="Trebuchet MS"/>
            </a:endParaRPr>
          </a:p>
          <a:p>
            <a:pPr marL="254000" marR="213360" indent="-152400">
              <a:lnSpc>
                <a:spcPct val="125000"/>
              </a:lnSpc>
              <a:spcBef>
                <a:spcPts val="4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Commonly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raised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issues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questions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that </a:t>
            </a:r>
            <a:r>
              <a:rPr sz="1000" spc="5" dirty="0">
                <a:solidFill>
                  <a:srgbClr val="515A64"/>
                </a:solidFill>
                <a:latin typeface="Century Gothic"/>
                <a:cs typeface="Century Gothic"/>
              </a:rPr>
              <a:t>will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help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understand 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products,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services,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features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beyond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scope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personal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experience.</a:t>
            </a:r>
            <a:endParaRPr sz="10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Exam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Readiness</a:t>
            </a:r>
            <a:r>
              <a:rPr sz="1000" b="1" spc="-9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10" dirty="0">
                <a:solidFill>
                  <a:srgbClr val="232F3E"/>
                </a:solidFill>
                <a:latin typeface="Trebuchet MS"/>
                <a:cs typeface="Trebuchet MS"/>
              </a:rPr>
              <a:t>training</a:t>
            </a:r>
            <a:endParaRPr sz="1000">
              <a:latin typeface="Trebuchet MS"/>
              <a:cs typeface="Trebuchet MS"/>
            </a:endParaRPr>
          </a:p>
          <a:p>
            <a:pPr marL="254000" marR="74295" indent="-152400">
              <a:lnSpc>
                <a:spcPct val="125000"/>
              </a:lnSpc>
              <a:spcBef>
                <a:spcPts val="4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Training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courses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workshops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explicitly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designed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help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prepare 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given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</a:t>
            </a:r>
            <a:r>
              <a:rPr sz="1000" spc="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exam.</a:t>
            </a:r>
            <a:endParaRPr sz="1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31263" y="0"/>
            <a:ext cx="8030845" cy="7772400"/>
            <a:chOff x="2031263" y="0"/>
            <a:chExt cx="8030845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1263" y="0"/>
              <a:ext cx="8027135" cy="77723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936870" y="4786826"/>
              <a:ext cx="919480" cy="1061720"/>
            </a:xfrm>
            <a:custGeom>
              <a:avLst/>
              <a:gdLst/>
              <a:ahLst/>
              <a:cxnLst/>
              <a:rect l="l" t="t" r="r" b="b"/>
              <a:pathLst>
                <a:path w="919479" h="1061720">
                  <a:moveTo>
                    <a:pt x="0" y="265366"/>
                  </a:moveTo>
                  <a:lnTo>
                    <a:pt x="0" y="796074"/>
                  </a:lnTo>
                  <a:lnTo>
                    <a:pt x="459625" y="1061440"/>
                  </a:lnTo>
                  <a:lnTo>
                    <a:pt x="919226" y="796074"/>
                  </a:lnTo>
                  <a:lnTo>
                    <a:pt x="919226" y="265366"/>
                  </a:lnTo>
                  <a:lnTo>
                    <a:pt x="459625" y="0"/>
                  </a:lnTo>
                  <a:lnTo>
                    <a:pt x="0" y="265366"/>
                  </a:lnTo>
                  <a:close/>
                </a:path>
              </a:pathLst>
            </a:custGeom>
            <a:ln w="7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2704" y="4932108"/>
              <a:ext cx="667562" cy="7708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62694" y="4932103"/>
              <a:ext cx="668020" cy="770890"/>
            </a:xfrm>
            <a:custGeom>
              <a:avLst/>
              <a:gdLst/>
              <a:ahLst/>
              <a:cxnLst/>
              <a:rect l="l" t="t" r="r" b="b"/>
              <a:pathLst>
                <a:path w="668020" h="770889">
                  <a:moveTo>
                    <a:pt x="0" y="192735"/>
                  </a:moveTo>
                  <a:lnTo>
                    <a:pt x="0" y="578154"/>
                  </a:lnTo>
                  <a:lnTo>
                    <a:pt x="333794" y="770877"/>
                  </a:lnTo>
                  <a:lnTo>
                    <a:pt x="667588" y="578154"/>
                  </a:lnTo>
                  <a:lnTo>
                    <a:pt x="667588" y="192735"/>
                  </a:lnTo>
                  <a:lnTo>
                    <a:pt x="333794" y="0"/>
                  </a:lnTo>
                  <a:lnTo>
                    <a:pt x="0" y="192735"/>
                  </a:lnTo>
                  <a:close/>
                </a:path>
              </a:pathLst>
            </a:custGeom>
            <a:ln w="7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7638" y="768705"/>
              <a:ext cx="613930" cy="70890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47632" y="768706"/>
              <a:ext cx="614045" cy="709295"/>
            </a:xfrm>
            <a:custGeom>
              <a:avLst/>
              <a:gdLst/>
              <a:ahLst/>
              <a:cxnLst/>
              <a:rect l="l" t="t" r="r" b="b"/>
              <a:pathLst>
                <a:path w="614045" h="709294">
                  <a:moveTo>
                    <a:pt x="0" y="177215"/>
                  </a:moveTo>
                  <a:lnTo>
                    <a:pt x="0" y="531660"/>
                  </a:lnTo>
                  <a:lnTo>
                    <a:pt x="306959" y="708888"/>
                  </a:lnTo>
                  <a:lnTo>
                    <a:pt x="613930" y="531660"/>
                  </a:lnTo>
                  <a:lnTo>
                    <a:pt x="613930" y="177215"/>
                  </a:lnTo>
                  <a:lnTo>
                    <a:pt x="306959" y="0"/>
                  </a:lnTo>
                  <a:lnTo>
                    <a:pt x="0" y="177215"/>
                  </a:lnTo>
                  <a:close/>
                </a:path>
              </a:pathLst>
            </a:custGeom>
            <a:ln w="7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1661" y="865733"/>
              <a:ext cx="445884" cy="5148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31661" y="865733"/>
              <a:ext cx="446405" cy="514984"/>
            </a:xfrm>
            <a:custGeom>
              <a:avLst/>
              <a:gdLst/>
              <a:ahLst/>
              <a:cxnLst/>
              <a:rect l="l" t="t" r="r" b="b"/>
              <a:pathLst>
                <a:path w="446404" h="514984">
                  <a:moveTo>
                    <a:pt x="0" y="128701"/>
                  </a:moveTo>
                  <a:lnTo>
                    <a:pt x="0" y="386130"/>
                  </a:lnTo>
                  <a:lnTo>
                    <a:pt x="222923" y="514832"/>
                  </a:lnTo>
                  <a:lnTo>
                    <a:pt x="445884" y="386130"/>
                  </a:lnTo>
                  <a:lnTo>
                    <a:pt x="445884" y="128701"/>
                  </a:lnTo>
                  <a:lnTo>
                    <a:pt x="222923" y="0"/>
                  </a:lnTo>
                  <a:lnTo>
                    <a:pt x="0" y="128701"/>
                  </a:lnTo>
                  <a:close/>
                </a:path>
              </a:pathLst>
            </a:custGeom>
            <a:ln w="7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56105" y="456625"/>
              <a:ext cx="5202555" cy="6125845"/>
            </a:xfrm>
            <a:custGeom>
              <a:avLst/>
              <a:gdLst/>
              <a:ahLst/>
              <a:cxnLst/>
              <a:rect l="l" t="t" r="r" b="b"/>
              <a:pathLst>
                <a:path w="5202555" h="6125845">
                  <a:moveTo>
                    <a:pt x="2652458" y="0"/>
                  </a:moveTo>
                  <a:lnTo>
                    <a:pt x="0" y="1531404"/>
                  </a:lnTo>
                  <a:lnTo>
                    <a:pt x="0" y="4594136"/>
                  </a:lnTo>
                  <a:lnTo>
                    <a:pt x="2652458" y="6125552"/>
                  </a:lnTo>
                  <a:lnTo>
                    <a:pt x="5202294" y="4653385"/>
                  </a:lnTo>
                  <a:lnTo>
                    <a:pt x="5202294" y="1472142"/>
                  </a:lnTo>
                  <a:lnTo>
                    <a:pt x="2652458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72091" y="1907765"/>
              <a:ext cx="186309" cy="8367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57412" y="4431970"/>
              <a:ext cx="2442799" cy="215018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6114" y="1534654"/>
              <a:ext cx="914880" cy="139606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56099" y="456628"/>
              <a:ext cx="5202301" cy="61255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56099" y="456628"/>
              <a:ext cx="5202301" cy="612552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856100" y="456628"/>
              <a:ext cx="5202555" cy="6125845"/>
            </a:xfrm>
            <a:custGeom>
              <a:avLst/>
              <a:gdLst/>
              <a:ahLst/>
              <a:cxnLst/>
              <a:rect l="l" t="t" r="r" b="b"/>
              <a:pathLst>
                <a:path w="5202555" h="6125845">
                  <a:moveTo>
                    <a:pt x="0" y="1531404"/>
                  </a:moveTo>
                  <a:lnTo>
                    <a:pt x="0" y="4594136"/>
                  </a:lnTo>
                  <a:lnTo>
                    <a:pt x="2652458" y="6125527"/>
                  </a:lnTo>
                  <a:lnTo>
                    <a:pt x="5202299" y="4653381"/>
                  </a:lnTo>
                </a:path>
                <a:path w="5202555" h="6125845">
                  <a:moveTo>
                    <a:pt x="5202299" y="1472145"/>
                  </a:moveTo>
                  <a:lnTo>
                    <a:pt x="2652458" y="0"/>
                  </a:lnTo>
                  <a:lnTo>
                    <a:pt x="0" y="1531404"/>
                  </a:lnTo>
                </a:path>
              </a:pathLst>
            </a:custGeom>
            <a:ln w="7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85032" y="951896"/>
              <a:ext cx="4447540" cy="5135245"/>
            </a:xfrm>
            <a:custGeom>
              <a:avLst/>
              <a:gdLst/>
              <a:ahLst/>
              <a:cxnLst/>
              <a:rect l="l" t="t" r="r" b="b"/>
              <a:pathLst>
                <a:path w="4447540" h="5135245">
                  <a:moveTo>
                    <a:pt x="2223528" y="0"/>
                  </a:moveTo>
                  <a:lnTo>
                    <a:pt x="0" y="1283754"/>
                  </a:lnTo>
                  <a:lnTo>
                    <a:pt x="0" y="3851249"/>
                  </a:lnTo>
                  <a:lnTo>
                    <a:pt x="2223528" y="5134991"/>
                  </a:lnTo>
                  <a:lnTo>
                    <a:pt x="4447057" y="3851249"/>
                  </a:lnTo>
                  <a:lnTo>
                    <a:pt x="4447057" y="1283754"/>
                  </a:lnTo>
                  <a:lnTo>
                    <a:pt x="2223528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24974" y="2194796"/>
              <a:ext cx="207111" cy="86718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21863" y="4367466"/>
              <a:ext cx="2012332" cy="17194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85028" y="1882561"/>
              <a:ext cx="722757" cy="113524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85028" y="951890"/>
              <a:ext cx="4447057" cy="51350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85028" y="951915"/>
              <a:ext cx="4447057" cy="513497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776335" y="1540926"/>
              <a:ext cx="3464560" cy="4000500"/>
            </a:xfrm>
            <a:custGeom>
              <a:avLst/>
              <a:gdLst/>
              <a:ahLst/>
              <a:cxnLst/>
              <a:rect l="l" t="t" r="r" b="b"/>
              <a:pathLst>
                <a:path w="3464559" h="4000500">
                  <a:moveTo>
                    <a:pt x="1732216" y="0"/>
                  </a:moveTo>
                  <a:lnTo>
                    <a:pt x="0" y="1000086"/>
                  </a:lnTo>
                  <a:lnTo>
                    <a:pt x="0" y="3000273"/>
                  </a:lnTo>
                  <a:lnTo>
                    <a:pt x="1732216" y="4000385"/>
                  </a:lnTo>
                  <a:lnTo>
                    <a:pt x="3464433" y="3000273"/>
                  </a:lnTo>
                  <a:lnTo>
                    <a:pt x="3464433" y="1000086"/>
                  </a:lnTo>
                  <a:lnTo>
                    <a:pt x="1732216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76327" y="1540929"/>
              <a:ext cx="3464446" cy="400038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776328" y="4146367"/>
              <a:ext cx="702310" cy="755650"/>
            </a:xfrm>
            <a:custGeom>
              <a:avLst/>
              <a:gdLst/>
              <a:ahLst/>
              <a:cxnLst/>
              <a:rect l="l" t="t" r="r" b="b"/>
              <a:pathLst>
                <a:path w="702310" h="755650">
                  <a:moveTo>
                    <a:pt x="0" y="21947"/>
                  </a:moveTo>
                  <a:lnTo>
                    <a:pt x="21885" y="0"/>
                  </a:lnTo>
                  <a:lnTo>
                    <a:pt x="556809" y="141401"/>
                  </a:lnTo>
                  <a:lnTo>
                    <a:pt x="702186" y="676846"/>
                  </a:lnTo>
                  <a:lnTo>
                    <a:pt x="624097" y="755156"/>
                  </a:lnTo>
                </a:path>
              </a:pathLst>
            </a:custGeom>
            <a:ln w="134569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69254" y="851357"/>
              <a:ext cx="3478491" cy="4706899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51200" y="7038628"/>
            <a:ext cx="674221" cy="229781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568627" y="7037666"/>
            <a:ext cx="495934" cy="292735"/>
            <a:chOff x="568627" y="7037666"/>
            <a:chExt cx="495934" cy="292735"/>
          </a:xfrm>
        </p:grpSpPr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553225" y="2466482"/>
            <a:ext cx="3233420" cy="255016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 marR="5080">
              <a:lnSpc>
                <a:spcPts val="4870"/>
              </a:lnSpc>
              <a:spcBef>
                <a:spcPts val="605"/>
              </a:spcBef>
            </a:pPr>
            <a:r>
              <a:rPr sz="4400" spc="35" dirty="0"/>
              <a:t>F</a:t>
            </a:r>
            <a:r>
              <a:rPr sz="4400" spc="-254" dirty="0"/>
              <a:t>oundational  </a:t>
            </a:r>
            <a:r>
              <a:rPr sz="4400" spc="-225" dirty="0"/>
              <a:t>Certification:  </a:t>
            </a:r>
            <a:r>
              <a:rPr sz="4400" spc="-245" dirty="0"/>
              <a:t>Preparation  </a:t>
            </a:r>
            <a:r>
              <a:rPr sz="4400" spc="-265" dirty="0"/>
              <a:t>Resources</a:t>
            </a:r>
            <a:endParaRPr sz="440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66020" cy="3210560"/>
            <a:chOff x="0" y="0"/>
            <a:chExt cx="10066020" cy="32105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058400" cy="32031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11393" y="0"/>
              <a:ext cx="1487805" cy="677545"/>
            </a:xfrm>
            <a:custGeom>
              <a:avLst/>
              <a:gdLst/>
              <a:ahLst/>
              <a:cxnLst/>
              <a:rect l="l" t="t" r="r" b="b"/>
              <a:pathLst>
                <a:path w="1487804" h="677545">
                  <a:moveTo>
                    <a:pt x="0" y="0"/>
                  </a:moveTo>
                  <a:lnTo>
                    <a:pt x="1036" y="250973"/>
                  </a:lnTo>
                  <a:lnTo>
                    <a:pt x="745929" y="676931"/>
                  </a:lnTo>
                  <a:lnTo>
                    <a:pt x="1487266" y="244814"/>
                  </a:lnTo>
                  <a:lnTo>
                    <a:pt x="1486259" y="0"/>
                  </a:lnTo>
                </a:path>
              </a:pathLst>
            </a:custGeom>
            <a:ln w="142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822" y="0"/>
              <a:ext cx="1079919" cy="4420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714830" y="0"/>
              <a:ext cx="1080135" cy="442595"/>
            </a:xfrm>
            <a:custGeom>
              <a:avLst/>
              <a:gdLst/>
              <a:ahLst/>
              <a:cxnLst/>
              <a:rect l="l" t="t" r="r" b="b"/>
              <a:pathLst>
                <a:path w="1080134" h="442595">
                  <a:moveTo>
                    <a:pt x="0" y="0"/>
                  </a:moveTo>
                  <a:lnTo>
                    <a:pt x="548" y="132667"/>
                  </a:lnTo>
                  <a:lnTo>
                    <a:pt x="541505" y="442052"/>
                  </a:lnTo>
                  <a:lnTo>
                    <a:pt x="1079909" y="128210"/>
                  </a:lnTo>
                  <a:lnTo>
                    <a:pt x="1079381" y="0"/>
                  </a:lnTo>
                </a:path>
              </a:pathLst>
            </a:custGeom>
            <a:ln w="142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2723" y="44208"/>
              <a:ext cx="740232" cy="85271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772714" y="44207"/>
              <a:ext cx="740410" cy="852805"/>
            </a:xfrm>
            <a:custGeom>
              <a:avLst/>
              <a:gdLst/>
              <a:ahLst/>
              <a:cxnLst/>
              <a:rect l="l" t="t" r="r" b="b"/>
              <a:pathLst>
                <a:path w="740410" h="852805">
                  <a:moveTo>
                    <a:pt x="0" y="214706"/>
                  </a:moveTo>
                  <a:lnTo>
                    <a:pt x="1765" y="641057"/>
                  </a:lnTo>
                  <a:lnTo>
                    <a:pt x="371881" y="852728"/>
                  </a:lnTo>
                  <a:lnTo>
                    <a:pt x="740244" y="638009"/>
                  </a:lnTo>
                  <a:lnTo>
                    <a:pt x="738479" y="211658"/>
                  </a:lnTo>
                  <a:lnTo>
                    <a:pt x="368350" y="0"/>
                  </a:lnTo>
                  <a:lnTo>
                    <a:pt x="0" y="214706"/>
                  </a:lnTo>
                  <a:close/>
                </a:path>
              </a:pathLst>
            </a:custGeom>
            <a:ln w="142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74031" y="160921"/>
              <a:ext cx="537590" cy="61927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874030" y="160915"/>
              <a:ext cx="537845" cy="619760"/>
            </a:xfrm>
            <a:custGeom>
              <a:avLst/>
              <a:gdLst/>
              <a:ahLst/>
              <a:cxnLst/>
              <a:rect l="l" t="t" r="r" b="b"/>
              <a:pathLst>
                <a:path w="537845" h="619760">
                  <a:moveTo>
                    <a:pt x="0" y="155943"/>
                  </a:moveTo>
                  <a:lnTo>
                    <a:pt x="1282" y="465581"/>
                  </a:lnTo>
                  <a:lnTo>
                    <a:pt x="270090" y="619302"/>
                  </a:lnTo>
                  <a:lnTo>
                    <a:pt x="537591" y="463372"/>
                  </a:lnTo>
                  <a:lnTo>
                    <a:pt x="536333" y="153720"/>
                  </a:lnTo>
                  <a:lnTo>
                    <a:pt x="267525" y="0"/>
                  </a:lnTo>
                  <a:lnTo>
                    <a:pt x="0" y="155943"/>
                  </a:lnTo>
                  <a:close/>
                </a:path>
              </a:pathLst>
            </a:custGeom>
            <a:ln w="142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14264" y="0"/>
              <a:ext cx="2744470" cy="2621280"/>
            </a:xfrm>
            <a:custGeom>
              <a:avLst/>
              <a:gdLst/>
              <a:ahLst/>
              <a:cxnLst/>
              <a:rect l="l" t="t" r="r" b="b"/>
              <a:pathLst>
                <a:path w="2744470" h="2621280">
                  <a:moveTo>
                    <a:pt x="2543606" y="0"/>
                  </a:moveTo>
                  <a:lnTo>
                    <a:pt x="301335" y="0"/>
                  </a:lnTo>
                  <a:lnTo>
                    <a:pt x="0" y="175643"/>
                  </a:lnTo>
                  <a:lnTo>
                    <a:pt x="6731" y="1809701"/>
                  </a:lnTo>
                  <a:lnTo>
                    <a:pt x="1425270" y="2620888"/>
                  </a:lnTo>
                  <a:lnTo>
                    <a:pt x="2744134" y="1852164"/>
                  </a:lnTo>
                  <a:lnTo>
                    <a:pt x="2744134" y="114674"/>
                  </a:lnTo>
                  <a:lnTo>
                    <a:pt x="2543606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90582" y="133387"/>
              <a:ext cx="67818" cy="3144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6962" y="1473669"/>
              <a:ext cx="1302640" cy="11472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14273" y="0"/>
              <a:ext cx="488175" cy="6786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17495" y="0"/>
              <a:ext cx="2740904" cy="262088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14247" y="0"/>
              <a:ext cx="2744153" cy="262088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314257" y="0"/>
              <a:ext cx="2744470" cy="2621280"/>
            </a:xfrm>
            <a:custGeom>
              <a:avLst/>
              <a:gdLst/>
              <a:ahLst/>
              <a:cxnLst/>
              <a:rect l="l" t="t" r="r" b="b"/>
              <a:pathLst>
                <a:path w="2744470" h="2621280">
                  <a:moveTo>
                    <a:pt x="0" y="175638"/>
                  </a:moveTo>
                  <a:lnTo>
                    <a:pt x="6743" y="1809696"/>
                  </a:lnTo>
                  <a:lnTo>
                    <a:pt x="1425282" y="2620896"/>
                  </a:lnTo>
                  <a:lnTo>
                    <a:pt x="2744142" y="1852162"/>
                  </a:lnTo>
                </a:path>
                <a:path w="2744470" h="2621280">
                  <a:moveTo>
                    <a:pt x="2744142" y="114659"/>
                  </a:moveTo>
                  <a:lnTo>
                    <a:pt x="2543638" y="0"/>
                  </a:lnTo>
                </a:path>
                <a:path w="2744470" h="2621280">
                  <a:moveTo>
                    <a:pt x="301329" y="0"/>
                  </a:moveTo>
                  <a:lnTo>
                    <a:pt x="0" y="175638"/>
                  </a:lnTo>
                </a:path>
              </a:pathLst>
            </a:custGeom>
            <a:ln w="142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72254" y="0"/>
              <a:ext cx="2321560" cy="2324100"/>
            </a:xfrm>
            <a:custGeom>
              <a:avLst/>
              <a:gdLst/>
              <a:ahLst/>
              <a:cxnLst/>
              <a:rect l="l" t="t" r="r" b="b"/>
              <a:pathLst>
                <a:path w="2321559" h="2324100">
                  <a:moveTo>
                    <a:pt x="1767174" y="0"/>
                  </a:moveTo>
                  <a:lnTo>
                    <a:pt x="554421" y="0"/>
                  </a:lnTo>
                  <a:lnTo>
                    <a:pt x="0" y="323157"/>
                  </a:lnTo>
                  <a:lnTo>
                    <a:pt x="5499" y="1660035"/>
                  </a:lnTo>
                  <a:lnTo>
                    <a:pt x="1166075" y="2323699"/>
                  </a:lnTo>
                  <a:lnTo>
                    <a:pt x="2321077" y="1650472"/>
                  </a:lnTo>
                  <a:lnTo>
                    <a:pt x="2315552" y="313594"/>
                  </a:lnTo>
                  <a:lnTo>
                    <a:pt x="1767174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80181" y="292470"/>
              <a:ext cx="109414" cy="45139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71137" y="1428407"/>
              <a:ext cx="1047424" cy="89528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72247" y="137997"/>
              <a:ext cx="376466" cy="59244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74903" y="0"/>
              <a:ext cx="2318448" cy="232369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72247" y="0"/>
              <a:ext cx="2321103" cy="232370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836710" y="0"/>
              <a:ext cx="1792605" cy="2019300"/>
            </a:xfrm>
            <a:custGeom>
              <a:avLst/>
              <a:gdLst/>
              <a:ahLst/>
              <a:cxnLst/>
              <a:rect l="l" t="t" r="r" b="b"/>
              <a:pathLst>
                <a:path w="1792604" h="2019300">
                  <a:moveTo>
                    <a:pt x="971245" y="0"/>
                  </a:moveTo>
                  <a:lnTo>
                    <a:pt x="813879" y="0"/>
                  </a:lnTo>
                  <a:lnTo>
                    <a:pt x="0" y="474395"/>
                  </a:lnTo>
                  <a:lnTo>
                    <a:pt x="4267" y="1506613"/>
                  </a:lnTo>
                  <a:lnTo>
                    <a:pt x="900341" y="2019045"/>
                  </a:lnTo>
                  <a:lnTo>
                    <a:pt x="1792185" y="1499235"/>
                  </a:lnTo>
                  <a:lnTo>
                    <a:pt x="1787893" y="467017"/>
                  </a:lnTo>
                  <a:lnTo>
                    <a:pt x="971245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36712" y="0"/>
              <a:ext cx="1792186" cy="201905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840184" y="1302806"/>
              <a:ext cx="363855" cy="388620"/>
            </a:xfrm>
            <a:custGeom>
              <a:avLst/>
              <a:gdLst/>
              <a:ahLst/>
              <a:cxnLst/>
              <a:rect l="l" t="t" r="r" b="b"/>
              <a:pathLst>
                <a:path w="363854" h="388619">
                  <a:moveTo>
                    <a:pt x="0" y="11378"/>
                  </a:moveTo>
                  <a:lnTo>
                    <a:pt x="11252" y="0"/>
                  </a:lnTo>
                  <a:lnTo>
                    <a:pt x="287591" y="71843"/>
                  </a:lnTo>
                  <a:lnTo>
                    <a:pt x="363766" y="347852"/>
                  </a:lnTo>
                  <a:lnTo>
                    <a:pt x="323633" y="388433"/>
                  </a:lnTo>
                </a:path>
              </a:pathLst>
            </a:custGeom>
            <a:ln w="126111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36712" y="0"/>
              <a:ext cx="1792186" cy="201905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149410" y="304219"/>
              <a:ext cx="1177290" cy="1355725"/>
            </a:xfrm>
            <a:custGeom>
              <a:avLst/>
              <a:gdLst/>
              <a:ahLst/>
              <a:cxnLst/>
              <a:rect l="l" t="t" r="r" b="b"/>
              <a:pathLst>
                <a:path w="1177290" h="1355725">
                  <a:moveTo>
                    <a:pt x="585635" y="0"/>
                  </a:moveTo>
                  <a:lnTo>
                    <a:pt x="0" y="341350"/>
                  </a:lnTo>
                  <a:lnTo>
                    <a:pt x="2794" y="1019213"/>
                  </a:lnTo>
                  <a:lnTo>
                    <a:pt x="591248" y="1355725"/>
                  </a:lnTo>
                  <a:lnTo>
                    <a:pt x="1176883" y="1014361"/>
                  </a:lnTo>
                  <a:lnTo>
                    <a:pt x="1174089" y="336486"/>
                  </a:lnTo>
                  <a:lnTo>
                    <a:pt x="5856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119559" y="274110"/>
              <a:ext cx="1237615" cy="1425575"/>
            </a:xfrm>
            <a:custGeom>
              <a:avLst/>
              <a:gdLst/>
              <a:ahLst/>
              <a:cxnLst/>
              <a:rect l="l" t="t" r="r" b="b"/>
              <a:pathLst>
                <a:path w="1237615" h="1425575">
                  <a:moveTo>
                    <a:pt x="615746" y="0"/>
                  </a:moveTo>
                  <a:lnTo>
                    <a:pt x="0" y="358889"/>
                  </a:lnTo>
                  <a:lnTo>
                    <a:pt x="2946" y="1071575"/>
                  </a:lnTo>
                  <a:lnTo>
                    <a:pt x="621626" y="1425371"/>
                  </a:lnTo>
                  <a:lnTo>
                    <a:pt x="750816" y="1350073"/>
                  </a:lnTo>
                  <a:lnTo>
                    <a:pt x="621322" y="1350073"/>
                  </a:lnTo>
                  <a:lnTo>
                    <a:pt x="68021" y="1033678"/>
                  </a:lnTo>
                  <a:lnTo>
                    <a:pt x="65379" y="396290"/>
                  </a:lnTo>
                  <a:lnTo>
                    <a:pt x="616051" y="75298"/>
                  </a:lnTo>
                  <a:lnTo>
                    <a:pt x="747427" y="75298"/>
                  </a:lnTo>
                  <a:lnTo>
                    <a:pt x="615746" y="0"/>
                  </a:lnTo>
                  <a:close/>
                </a:path>
                <a:path w="1237615" h="1425575">
                  <a:moveTo>
                    <a:pt x="747427" y="75298"/>
                  </a:moveTo>
                  <a:lnTo>
                    <a:pt x="616051" y="75298"/>
                  </a:lnTo>
                  <a:lnTo>
                    <a:pt x="1169365" y="391706"/>
                  </a:lnTo>
                  <a:lnTo>
                    <a:pt x="1172006" y="1029093"/>
                  </a:lnTo>
                  <a:lnTo>
                    <a:pt x="621322" y="1350073"/>
                  </a:lnTo>
                  <a:lnTo>
                    <a:pt x="750816" y="1350073"/>
                  </a:lnTo>
                  <a:lnTo>
                    <a:pt x="1237373" y="1066482"/>
                  </a:lnTo>
                  <a:lnTo>
                    <a:pt x="1234440" y="353783"/>
                  </a:lnTo>
                  <a:lnTo>
                    <a:pt x="747427" y="75298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598993" y="790112"/>
              <a:ext cx="259079" cy="283210"/>
            </a:xfrm>
            <a:custGeom>
              <a:avLst/>
              <a:gdLst/>
              <a:ahLst/>
              <a:cxnLst/>
              <a:rect l="l" t="t" r="r" b="b"/>
              <a:pathLst>
                <a:path w="259079" h="283209">
                  <a:moveTo>
                    <a:pt x="102120" y="282994"/>
                  </a:moveTo>
                  <a:lnTo>
                    <a:pt x="0" y="224028"/>
                  </a:lnTo>
                  <a:lnTo>
                    <a:pt x="0" y="74676"/>
                  </a:lnTo>
                  <a:lnTo>
                    <a:pt x="117792" y="6667"/>
                  </a:lnTo>
                  <a:lnTo>
                    <a:pt x="124523" y="2781"/>
                  </a:lnTo>
                  <a:lnTo>
                    <a:pt x="129324" y="0"/>
                  </a:lnTo>
                  <a:lnTo>
                    <a:pt x="258660" y="74676"/>
                  </a:lnTo>
                  <a:lnTo>
                    <a:pt x="129324" y="149339"/>
                  </a:lnTo>
                  <a:lnTo>
                    <a:pt x="29705" y="91833"/>
                  </a:lnTo>
                </a:path>
              </a:pathLst>
            </a:custGeom>
            <a:ln w="11950">
              <a:solidFill>
                <a:srgbClr val="FFB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728311" y="895891"/>
              <a:ext cx="129539" cy="193040"/>
            </a:xfrm>
            <a:custGeom>
              <a:avLst/>
              <a:gdLst/>
              <a:ahLst/>
              <a:cxnLst/>
              <a:rect l="l" t="t" r="r" b="b"/>
              <a:pathLst>
                <a:path w="129540" h="193040">
                  <a:moveTo>
                    <a:pt x="0" y="43573"/>
                  </a:moveTo>
                  <a:lnTo>
                    <a:pt x="0" y="192913"/>
                  </a:lnTo>
                  <a:lnTo>
                    <a:pt x="18376" y="182321"/>
                  </a:lnTo>
                  <a:lnTo>
                    <a:pt x="129336" y="118237"/>
                  </a:lnTo>
                  <a:lnTo>
                    <a:pt x="129336" y="0"/>
                  </a:lnTo>
                </a:path>
              </a:pathLst>
            </a:custGeom>
            <a:ln w="11950">
              <a:solidFill>
                <a:srgbClr val="FFB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387651" y="694056"/>
              <a:ext cx="681355" cy="450215"/>
            </a:xfrm>
            <a:custGeom>
              <a:avLst/>
              <a:gdLst/>
              <a:ahLst/>
              <a:cxnLst/>
              <a:rect l="l" t="t" r="r" b="b"/>
              <a:pathLst>
                <a:path w="681354" h="450215">
                  <a:moveTo>
                    <a:pt x="0" y="449986"/>
                  </a:moveTo>
                  <a:lnTo>
                    <a:pt x="0" y="32588"/>
                  </a:lnTo>
                  <a:lnTo>
                    <a:pt x="2562" y="19893"/>
                  </a:lnTo>
                  <a:lnTo>
                    <a:pt x="9548" y="9536"/>
                  </a:lnTo>
                  <a:lnTo>
                    <a:pt x="19904" y="2557"/>
                  </a:lnTo>
                  <a:lnTo>
                    <a:pt x="32575" y="0"/>
                  </a:lnTo>
                  <a:lnTo>
                    <a:pt x="648754" y="0"/>
                  </a:lnTo>
                  <a:lnTo>
                    <a:pt x="661430" y="2557"/>
                  </a:lnTo>
                  <a:lnTo>
                    <a:pt x="671785" y="9536"/>
                  </a:lnTo>
                  <a:lnTo>
                    <a:pt x="678768" y="19893"/>
                  </a:lnTo>
                  <a:lnTo>
                    <a:pt x="681329" y="32588"/>
                  </a:lnTo>
                  <a:lnTo>
                    <a:pt x="681329" y="449986"/>
                  </a:lnTo>
                </a:path>
              </a:pathLst>
            </a:custGeom>
            <a:ln w="11950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446239" y="752481"/>
              <a:ext cx="564515" cy="374015"/>
            </a:xfrm>
            <a:custGeom>
              <a:avLst/>
              <a:gdLst/>
              <a:ahLst/>
              <a:cxnLst/>
              <a:rect l="l" t="t" r="r" b="b"/>
              <a:pathLst>
                <a:path w="564515" h="374015">
                  <a:moveTo>
                    <a:pt x="0" y="0"/>
                  </a:moveTo>
                  <a:lnTo>
                    <a:pt x="564146" y="0"/>
                  </a:lnTo>
                  <a:lnTo>
                    <a:pt x="564146" y="373964"/>
                  </a:lnTo>
                  <a:lnTo>
                    <a:pt x="0" y="373964"/>
                  </a:lnTo>
                  <a:lnTo>
                    <a:pt x="0" y="0"/>
                  </a:lnTo>
                  <a:close/>
                </a:path>
              </a:pathLst>
            </a:custGeom>
            <a:ln w="11950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310136" y="1184864"/>
              <a:ext cx="836930" cy="69215"/>
            </a:xfrm>
            <a:custGeom>
              <a:avLst/>
              <a:gdLst/>
              <a:ahLst/>
              <a:cxnLst/>
              <a:rect l="l" t="t" r="r" b="b"/>
              <a:pathLst>
                <a:path w="836929" h="69215">
                  <a:moveTo>
                    <a:pt x="486194" y="0"/>
                  </a:moveTo>
                  <a:lnTo>
                    <a:pt x="486194" y="33159"/>
                  </a:lnTo>
                  <a:lnTo>
                    <a:pt x="350177" y="33159"/>
                  </a:lnTo>
                  <a:lnTo>
                    <a:pt x="350177" y="0"/>
                  </a:lnTo>
                  <a:lnTo>
                    <a:pt x="0" y="0"/>
                  </a:lnTo>
                  <a:lnTo>
                    <a:pt x="5412" y="26805"/>
                  </a:lnTo>
                  <a:lnTo>
                    <a:pt x="20173" y="48693"/>
                  </a:lnTo>
                  <a:lnTo>
                    <a:pt x="42069" y="63449"/>
                  </a:lnTo>
                  <a:lnTo>
                    <a:pt x="68884" y="68859"/>
                  </a:lnTo>
                  <a:lnTo>
                    <a:pt x="767486" y="68859"/>
                  </a:lnTo>
                  <a:lnTo>
                    <a:pt x="794279" y="63449"/>
                  </a:lnTo>
                  <a:lnTo>
                    <a:pt x="816163" y="48693"/>
                  </a:lnTo>
                  <a:lnTo>
                    <a:pt x="830921" y="26805"/>
                  </a:lnTo>
                  <a:lnTo>
                    <a:pt x="836333" y="0"/>
                  </a:lnTo>
                  <a:lnTo>
                    <a:pt x="486194" y="0"/>
                  </a:lnTo>
                  <a:close/>
                </a:path>
              </a:pathLst>
            </a:custGeom>
            <a:ln w="11950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46332" y="1184864"/>
              <a:ext cx="120014" cy="0"/>
            </a:xfrm>
            <a:custGeom>
              <a:avLst/>
              <a:gdLst/>
              <a:ahLst/>
              <a:cxnLst/>
              <a:rect l="l" t="t" r="r" b="b"/>
              <a:pathLst>
                <a:path w="120015">
                  <a:moveTo>
                    <a:pt x="0" y="0"/>
                  </a:moveTo>
                  <a:lnTo>
                    <a:pt x="119468" y="0"/>
                  </a:lnTo>
                </a:path>
              </a:pathLst>
            </a:custGeom>
            <a:ln w="11950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0985" y="5502745"/>
            <a:ext cx="10052685" cy="2270125"/>
            <a:chOff x="10985" y="5502745"/>
            <a:chExt cx="10052685" cy="2270125"/>
          </a:xfrm>
        </p:grpSpPr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85" y="5502745"/>
              <a:ext cx="10047414" cy="226965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622548" y="6343690"/>
              <a:ext cx="1012825" cy="1169035"/>
            </a:xfrm>
            <a:custGeom>
              <a:avLst/>
              <a:gdLst/>
              <a:ahLst/>
              <a:cxnLst/>
              <a:rect l="l" t="t" r="r" b="b"/>
              <a:pathLst>
                <a:path w="1012825" h="1169034">
                  <a:moveTo>
                    <a:pt x="0" y="292201"/>
                  </a:moveTo>
                  <a:lnTo>
                    <a:pt x="0" y="876630"/>
                  </a:lnTo>
                  <a:lnTo>
                    <a:pt x="506133" y="1168819"/>
                  </a:lnTo>
                  <a:lnTo>
                    <a:pt x="1012240" y="876630"/>
                  </a:lnTo>
                  <a:lnTo>
                    <a:pt x="1012240" y="292201"/>
                  </a:lnTo>
                  <a:lnTo>
                    <a:pt x="506133" y="0"/>
                  </a:lnTo>
                  <a:lnTo>
                    <a:pt x="0" y="292201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61021" y="6503581"/>
              <a:ext cx="735304" cy="84904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761028" y="6503569"/>
              <a:ext cx="735330" cy="849630"/>
            </a:xfrm>
            <a:custGeom>
              <a:avLst/>
              <a:gdLst/>
              <a:ahLst/>
              <a:cxnLst/>
              <a:rect l="l" t="t" r="r" b="b"/>
              <a:pathLst>
                <a:path w="735329" h="849629">
                  <a:moveTo>
                    <a:pt x="0" y="212267"/>
                  </a:moveTo>
                  <a:lnTo>
                    <a:pt x="0" y="636790"/>
                  </a:lnTo>
                  <a:lnTo>
                    <a:pt x="367652" y="849058"/>
                  </a:lnTo>
                  <a:lnTo>
                    <a:pt x="735304" y="636790"/>
                  </a:lnTo>
                  <a:lnTo>
                    <a:pt x="735304" y="212267"/>
                  </a:lnTo>
                  <a:lnTo>
                    <a:pt x="367652" y="0"/>
                  </a:lnTo>
                  <a:lnTo>
                    <a:pt x="0" y="212267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09608" y="7128014"/>
              <a:ext cx="948791" cy="64438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9109607" y="7128022"/>
              <a:ext cx="949325" cy="644525"/>
            </a:xfrm>
            <a:custGeom>
              <a:avLst/>
              <a:gdLst/>
              <a:ahLst/>
              <a:cxnLst/>
              <a:rect l="l" t="t" r="r" b="b"/>
              <a:pathLst>
                <a:path w="949325" h="644525">
                  <a:moveTo>
                    <a:pt x="0" y="366102"/>
                  </a:moveTo>
                  <a:lnTo>
                    <a:pt x="0" y="644377"/>
                  </a:lnTo>
                </a:path>
                <a:path w="949325" h="644525">
                  <a:moveTo>
                    <a:pt x="948793" y="181666"/>
                  </a:moveTo>
                  <a:lnTo>
                    <a:pt x="634136" y="0"/>
                  </a:lnTo>
                  <a:lnTo>
                    <a:pt x="0" y="366102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78366" y="6008509"/>
              <a:ext cx="462495" cy="53404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878366" y="6008525"/>
              <a:ext cx="462915" cy="534035"/>
            </a:xfrm>
            <a:custGeom>
              <a:avLst/>
              <a:gdLst/>
              <a:ahLst/>
              <a:cxnLst/>
              <a:rect l="l" t="t" r="r" b="b"/>
              <a:pathLst>
                <a:path w="462915" h="534034">
                  <a:moveTo>
                    <a:pt x="0" y="133502"/>
                  </a:moveTo>
                  <a:lnTo>
                    <a:pt x="0" y="400532"/>
                  </a:lnTo>
                  <a:lnTo>
                    <a:pt x="231241" y="534034"/>
                  </a:lnTo>
                  <a:lnTo>
                    <a:pt x="462483" y="400532"/>
                  </a:lnTo>
                  <a:lnTo>
                    <a:pt x="462483" y="133502"/>
                  </a:lnTo>
                  <a:lnTo>
                    <a:pt x="231241" y="0"/>
                  </a:lnTo>
                  <a:lnTo>
                    <a:pt x="0" y="133502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41651" y="6081611"/>
              <a:ext cx="335902" cy="38785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941660" y="6081614"/>
              <a:ext cx="335915" cy="387985"/>
            </a:xfrm>
            <a:custGeom>
              <a:avLst/>
              <a:gdLst/>
              <a:ahLst/>
              <a:cxnLst/>
              <a:rect l="l" t="t" r="r" b="b"/>
              <a:pathLst>
                <a:path w="335915" h="387985">
                  <a:moveTo>
                    <a:pt x="0" y="96964"/>
                  </a:moveTo>
                  <a:lnTo>
                    <a:pt x="0" y="290880"/>
                  </a:lnTo>
                  <a:lnTo>
                    <a:pt x="167944" y="387858"/>
                  </a:lnTo>
                  <a:lnTo>
                    <a:pt x="335902" y="290880"/>
                  </a:lnTo>
                  <a:lnTo>
                    <a:pt x="335902" y="96964"/>
                  </a:lnTo>
                  <a:lnTo>
                    <a:pt x="167944" y="0"/>
                  </a:lnTo>
                  <a:lnTo>
                    <a:pt x="0" y="96964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634797" y="6593930"/>
              <a:ext cx="1423670" cy="1178560"/>
            </a:xfrm>
            <a:custGeom>
              <a:avLst/>
              <a:gdLst/>
              <a:ahLst/>
              <a:cxnLst/>
              <a:rect l="l" t="t" r="r" b="b"/>
              <a:pathLst>
                <a:path w="1423670" h="1178559">
                  <a:moveTo>
                    <a:pt x="1093063" y="0"/>
                  </a:moveTo>
                  <a:lnTo>
                    <a:pt x="0" y="631088"/>
                  </a:lnTo>
                  <a:lnTo>
                    <a:pt x="0" y="1178469"/>
                  </a:lnTo>
                  <a:lnTo>
                    <a:pt x="1423603" y="1178469"/>
                  </a:lnTo>
                  <a:lnTo>
                    <a:pt x="1423603" y="190843"/>
                  </a:lnTo>
                  <a:lnTo>
                    <a:pt x="1093063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34805" y="7038194"/>
              <a:ext cx="377012" cy="57529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48800" y="6593929"/>
              <a:ext cx="909599" cy="117847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92754" y="7697190"/>
              <a:ext cx="359394" cy="7520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34805" y="6593929"/>
              <a:ext cx="1423594" cy="117847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634799" y="6593943"/>
              <a:ext cx="1423670" cy="1178560"/>
            </a:xfrm>
            <a:custGeom>
              <a:avLst/>
              <a:gdLst/>
              <a:ahLst/>
              <a:cxnLst/>
              <a:rect l="l" t="t" r="r" b="b"/>
              <a:pathLst>
                <a:path w="1423670" h="1178559">
                  <a:moveTo>
                    <a:pt x="0" y="631075"/>
                  </a:moveTo>
                  <a:lnTo>
                    <a:pt x="0" y="1178457"/>
                  </a:lnTo>
                </a:path>
                <a:path w="1423670" h="1178559">
                  <a:moveTo>
                    <a:pt x="1423599" y="190843"/>
                  </a:moveTo>
                  <a:lnTo>
                    <a:pt x="1093050" y="0"/>
                  </a:lnTo>
                  <a:lnTo>
                    <a:pt x="0" y="631075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51200" y="7038628"/>
              <a:ext cx="674221" cy="22978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2211" y="7037667"/>
              <a:ext cx="451203" cy="15288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68627" y="7227184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70874" y="7217769"/>
              <a:ext cx="93357" cy="93826"/>
            </a:xfrm>
            <a:prstGeom prst="rect">
              <a:avLst/>
            </a:prstGeom>
          </p:spPr>
        </p:pic>
      </p:grp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566207" y="1129347"/>
            <a:ext cx="50488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AWS </a:t>
            </a:r>
            <a:r>
              <a:rPr spc="-140" dirty="0"/>
              <a:t>Certified </a:t>
            </a:r>
            <a:r>
              <a:rPr spc="-240" dirty="0"/>
              <a:t>Cloud</a:t>
            </a:r>
            <a:r>
              <a:rPr spc="140" dirty="0"/>
              <a:t> </a:t>
            </a:r>
            <a:r>
              <a:rPr spc="-110" dirty="0"/>
              <a:t>Practitioner</a:t>
            </a:r>
          </a:p>
        </p:txBody>
      </p: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66" name="object 6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566251" y="2622205"/>
            <a:ext cx="14249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Recommended</a:t>
            </a:r>
            <a:r>
              <a:rPr sz="1000" b="1" spc="-6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232F3E"/>
                </a:solidFill>
                <a:latin typeface="Trebuchet MS"/>
                <a:cs typeface="Trebuchet MS"/>
              </a:rPr>
              <a:t>courses: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64092" y="1778036"/>
            <a:ext cx="5755640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50105" algn="l"/>
              </a:tabLst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Exam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guide:	</a:t>
            </a:r>
            <a:r>
              <a:rPr sz="1000" b="1" spc="25" dirty="0">
                <a:solidFill>
                  <a:srgbClr val="232F3E"/>
                </a:solidFill>
                <a:latin typeface="Trebuchet MS"/>
                <a:cs typeface="Trebuchet MS"/>
              </a:rPr>
              <a:t>Sample</a:t>
            </a:r>
            <a:r>
              <a:rPr sz="1000" b="1" spc="-8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232F3E"/>
                </a:solidFill>
                <a:latin typeface="Trebuchet MS"/>
                <a:cs typeface="Trebuchet MS"/>
              </a:rPr>
              <a:t>questions: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rebuchet MS"/>
              <a:cs typeface="Trebuchet MS"/>
            </a:endParaRPr>
          </a:p>
          <a:p>
            <a:pPr marL="254000" indent="-152400">
              <a:lnSpc>
                <a:spcPct val="100000"/>
              </a:lnSpc>
              <a:buClr>
                <a:srgbClr val="3DCAC0"/>
              </a:buClr>
              <a:buChar char="•"/>
              <a:tabLst>
                <a:tab pos="254000" algn="l"/>
                <a:tab pos="4739005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Download</a:t>
            </a: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PDF</a:t>
            </a:r>
            <a:r>
              <a:rPr sz="1000" spc="-5" dirty="0">
                <a:solidFill>
                  <a:srgbClr val="F8991D"/>
                </a:solidFill>
                <a:latin typeface="Century Gothic"/>
                <a:cs typeface="Century Gothic"/>
              </a:rPr>
              <a:t>	</a:t>
            </a:r>
            <a:r>
              <a:rPr sz="1000" spc="-275" dirty="0">
                <a:solidFill>
                  <a:srgbClr val="3DCAC0"/>
                </a:solidFill>
                <a:latin typeface="Century Gothic"/>
                <a:cs typeface="Century Gothic"/>
              </a:rPr>
              <a:t>•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sz="1000" spc="-275" dirty="0">
                <a:solidFill>
                  <a:srgbClr val="F8991D"/>
                </a:solidFill>
                <a:latin typeface="Century Gothic"/>
                <a:cs typeface="Century Gothic"/>
                <a:hlinkClick r:id="rId31"/>
              </a:rPr>
              <a:t> </a:t>
            </a: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Download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PDF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194300" y="3906057"/>
            <a:ext cx="1872614" cy="97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View </a:t>
            </a:r>
            <a:r>
              <a:rPr sz="100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all 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whitepaper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s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 </a:t>
            </a:r>
            <a:r>
              <a:rPr sz="1000" u="sng" spc="1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»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entury Gothic"/>
              <a:cs typeface="Century Gothic"/>
            </a:endParaRPr>
          </a:p>
          <a:p>
            <a:pPr marL="14604">
              <a:lnSpc>
                <a:spcPct val="100000"/>
              </a:lnSpc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Exam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Readiness</a:t>
            </a:r>
            <a:r>
              <a:rPr sz="1000" b="1" spc="-9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training: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rebuchet MS"/>
              <a:cs typeface="Trebuchet MS"/>
            </a:endParaRPr>
          </a:p>
          <a:p>
            <a:pPr marL="254000" indent="-152400">
              <a:lnSpc>
                <a:spcPct val="100000"/>
              </a:lnSpc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Live </a:t>
            </a:r>
            <a:r>
              <a:rPr sz="100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instructor-led</a:t>
            </a:r>
            <a:r>
              <a:rPr sz="1000" u="sng" spc="-1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webinars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52992" y="2991657"/>
            <a:ext cx="356933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AWS </a:t>
            </a:r>
            <a:r>
              <a:rPr sz="100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Cloud </a:t>
            </a: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Practitioner </a:t>
            </a:r>
            <a:r>
              <a:rPr sz="100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Essentials</a:t>
            </a:r>
            <a:r>
              <a:rPr sz="1000" spc="15" dirty="0">
                <a:solidFill>
                  <a:srgbClr val="F8991D"/>
                </a:solidFill>
                <a:latin typeface="Century Gothic"/>
                <a:cs typeface="Century Gothic"/>
                <a:hlinkClick r:id="rId34"/>
              </a:rPr>
              <a:t> </a:t>
            </a:r>
            <a:r>
              <a:rPr sz="1000" spc="-430" dirty="0">
                <a:solidFill>
                  <a:srgbClr val="515A64"/>
                </a:solidFill>
                <a:latin typeface="Century Gothic"/>
                <a:cs typeface="Century Gothic"/>
              </a:rPr>
              <a:t>|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Classroom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AWS </a:t>
            </a:r>
            <a:r>
              <a:rPr sz="100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Cloud </a:t>
            </a: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Practitioner </a:t>
            </a:r>
            <a:r>
              <a:rPr sz="100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Essentials </a:t>
            </a:r>
            <a:r>
              <a:rPr sz="100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– </a:t>
            </a:r>
            <a:r>
              <a:rPr sz="1000" u="sng" spc="-7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Second </a:t>
            </a:r>
            <a:r>
              <a:rPr sz="100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Edition</a:t>
            </a:r>
            <a:r>
              <a:rPr sz="1000" spc="10" dirty="0">
                <a:solidFill>
                  <a:srgbClr val="F8991D"/>
                </a:solidFill>
                <a:latin typeface="Century Gothic"/>
                <a:cs typeface="Century Gothic"/>
                <a:hlinkClick r:id="rId35"/>
              </a:rPr>
              <a:t> </a:t>
            </a:r>
            <a:r>
              <a:rPr sz="1000" spc="-430" dirty="0">
                <a:solidFill>
                  <a:srgbClr val="515A64"/>
                </a:solidFill>
                <a:latin typeface="Century Gothic"/>
                <a:cs typeface="Century Gothic"/>
              </a:rPr>
              <a:t>|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Digital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64092" y="3715557"/>
            <a:ext cx="29083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Explore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the </a:t>
            </a:r>
            <a:r>
              <a:rPr sz="1000" u="sng" spc="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full </a:t>
            </a:r>
            <a:r>
              <a:rPr sz="100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Cloud </a:t>
            </a: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Practitioner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learning 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path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 </a:t>
            </a:r>
            <a:r>
              <a:rPr sz="1000" u="sng" spc="1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»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201665" y="2558701"/>
            <a:ext cx="8191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Whitepapers: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283200" y="2915457"/>
            <a:ext cx="217424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Overview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of </a:t>
            </a: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Amazon </a:t>
            </a:r>
            <a:r>
              <a:rPr sz="1000" u="sng" spc="-9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Web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Services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How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AWS </a:t>
            </a: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Pricing</a:t>
            </a:r>
            <a:r>
              <a:rPr sz="100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 </a:t>
            </a:r>
            <a:r>
              <a:rPr sz="100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Works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9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Compare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AWS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Support</a:t>
            </a:r>
            <a:r>
              <a:rPr sz="1000" u="sng" spc="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Plans</a:t>
            </a:r>
            <a:endParaRPr sz="1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200" y="7038628"/>
            <a:ext cx="674221" cy="22978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68627" y="7037666"/>
            <a:ext cx="495934" cy="292735"/>
            <a:chOff x="568627" y="7037666"/>
            <a:chExt cx="495934" cy="2927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413000" y="7064264"/>
            <a:ext cx="7072630" cy="227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050"/>
              </a:lnSpc>
            </a:pPr>
            <a:r>
              <a:rPr sz="1000" b="1" spc="-10" dirty="0">
                <a:solidFill>
                  <a:srgbClr val="1C232F"/>
                </a:solidFill>
                <a:latin typeface="Trebuchet MS"/>
                <a:cs typeface="Trebuchet MS"/>
              </a:rPr>
              <a:t>31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ts val="720"/>
              </a:lnSpc>
            </a:pPr>
            <a:r>
              <a:rPr sz="700" spc="-55" dirty="0">
                <a:solidFill>
                  <a:srgbClr val="545959"/>
                </a:solidFill>
                <a:latin typeface="Century Gothic"/>
                <a:cs typeface="Century Gothic"/>
              </a:rPr>
              <a:t>Amazon </a:t>
            </a:r>
            <a:r>
              <a:rPr sz="700" spc="-80" dirty="0">
                <a:solidFill>
                  <a:srgbClr val="545959"/>
                </a:solidFill>
                <a:latin typeface="Century Gothic"/>
                <a:cs typeface="Century Gothic"/>
              </a:rPr>
              <a:t>Web </a:t>
            </a:r>
            <a:r>
              <a:rPr sz="700" spc="-35" dirty="0">
                <a:solidFill>
                  <a:srgbClr val="545959"/>
                </a:solidFill>
                <a:latin typeface="Century Gothic"/>
                <a:cs typeface="Century Gothic"/>
              </a:rPr>
              <a:t>Services Certification</a:t>
            </a:r>
            <a:r>
              <a:rPr sz="700" spc="-5" dirty="0">
                <a:solidFill>
                  <a:srgbClr val="545959"/>
                </a:solidFill>
                <a:latin typeface="Century Gothic"/>
                <a:cs typeface="Century Gothic"/>
              </a:rPr>
              <a:t> </a:t>
            </a:r>
            <a:r>
              <a:rPr sz="700" spc="-50" dirty="0">
                <a:solidFill>
                  <a:srgbClr val="545959"/>
                </a:solidFill>
                <a:latin typeface="Century Gothic"/>
                <a:cs typeface="Century Gothic"/>
              </a:rPr>
              <a:t>e-book</a:t>
            </a:r>
            <a:endParaRPr sz="700">
              <a:latin typeface="Century Gothic"/>
              <a:cs typeface="Century Goth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141397" y="0"/>
            <a:ext cx="7920990" cy="7772400"/>
            <a:chOff x="2141397" y="0"/>
            <a:chExt cx="7920990" cy="777240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1397" y="0"/>
              <a:ext cx="7917002" cy="77723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039385" y="5021224"/>
              <a:ext cx="915669" cy="1057275"/>
            </a:xfrm>
            <a:custGeom>
              <a:avLst/>
              <a:gdLst/>
              <a:ahLst/>
              <a:cxnLst/>
              <a:rect l="l" t="t" r="r" b="b"/>
              <a:pathLst>
                <a:path w="915670" h="1057275">
                  <a:moveTo>
                    <a:pt x="0" y="264287"/>
                  </a:moveTo>
                  <a:lnTo>
                    <a:pt x="0" y="792886"/>
                  </a:lnTo>
                  <a:lnTo>
                    <a:pt x="457784" y="1057173"/>
                  </a:lnTo>
                  <a:lnTo>
                    <a:pt x="915555" y="792886"/>
                  </a:lnTo>
                  <a:lnTo>
                    <a:pt x="915555" y="264287"/>
                  </a:lnTo>
                  <a:lnTo>
                    <a:pt x="457784" y="0"/>
                  </a:lnTo>
                  <a:lnTo>
                    <a:pt x="0" y="264287"/>
                  </a:lnTo>
                  <a:close/>
                </a:path>
              </a:pathLst>
            </a:custGeom>
            <a:ln w="7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4711" y="5165941"/>
              <a:ext cx="664895" cy="76776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64707" y="5165916"/>
              <a:ext cx="665480" cy="768350"/>
            </a:xfrm>
            <a:custGeom>
              <a:avLst/>
              <a:gdLst/>
              <a:ahLst/>
              <a:cxnLst/>
              <a:rect l="l" t="t" r="r" b="b"/>
              <a:pathLst>
                <a:path w="665479" h="768350">
                  <a:moveTo>
                    <a:pt x="0" y="191947"/>
                  </a:moveTo>
                  <a:lnTo>
                    <a:pt x="0" y="575830"/>
                  </a:lnTo>
                  <a:lnTo>
                    <a:pt x="332460" y="767791"/>
                  </a:lnTo>
                  <a:lnTo>
                    <a:pt x="664908" y="575830"/>
                  </a:lnTo>
                  <a:lnTo>
                    <a:pt x="664908" y="191947"/>
                  </a:lnTo>
                  <a:lnTo>
                    <a:pt x="332460" y="0"/>
                  </a:lnTo>
                  <a:lnTo>
                    <a:pt x="0" y="191947"/>
                  </a:lnTo>
                  <a:close/>
                </a:path>
              </a:pathLst>
            </a:custGeom>
            <a:ln w="7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1706" y="1019162"/>
              <a:ext cx="611479" cy="70605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141704" y="1019163"/>
              <a:ext cx="611505" cy="706120"/>
            </a:xfrm>
            <a:custGeom>
              <a:avLst/>
              <a:gdLst/>
              <a:ahLst/>
              <a:cxnLst/>
              <a:rect l="l" t="t" r="r" b="b"/>
              <a:pathLst>
                <a:path w="611504" h="706119">
                  <a:moveTo>
                    <a:pt x="0" y="176517"/>
                  </a:moveTo>
                  <a:lnTo>
                    <a:pt x="0" y="529539"/>
                  </a:lnTo>
                  <a:lnTo>
                    <a:pt x="305739" y="706056"/>
                  </a:lnTo>
                  <a:lnTo>
                    <a:pt x="611466" y="529539"/>
                  </a:lnTo>
                  <a:lnTo>
                    <a:pt x="611466" y="176517"/>
                  </a:lnTo>
                  <a:lnTo>
                    <a:pt x="305739" y="0"/>
                  </a:lnTo>
                  <a:lnTo>
                    <a:pt x="0" y="176517"/>
                  </a:lnTo>
                  <a:close/>
                </a:path>
              </a:pathLst>
            </a:custGeom>
            <a:ln w="7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25401" y="1115809"/>
              <a:ext cx="444093" cy="51277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225397" y="1115818"/>
              <a:ext cx="444500" cy="513080"/>
            </a:xfrm>
            <a:custGeom>
              <a:avLst/>
              <a:gdLst/>
              <a:ahLst/>
              <a:cxnLst/>
              <a:rect l="l" t="t" r="r" b="b"/>
              <a:pathLst>
                <a:path w="444500" h="513080">
                  <a:moveTo>
                    <a:pt x="0" y="128181"/>
                  </a:moveTo>
                  <a:lnTo>
                    <a:pt x="0" y="384581"/>
                  </a:lnTo>
                  <a:lnTo>
                    <a:pt x="222034" y="512762"/>
                  </a:lnTo>
                  <a:lnTo>
                    <a:pt x="444093" y="384581"/>
                  </a:lnTo>
                  <a:lnTo>
                    <a:pt x="444093" y="128181"/>
                  </a:lnTo>
                  <a:lnTo>
                    <a:pt x="222034" y="0"/>
                  </a:lnTo>
                  <a:lnTo>
                    <a:pt x="0" y="128181"/>
                  </a:lnTo>
                  <a:close/>
                </a:path>
              </a:pathLst>
            </a:custGeom>
            <a:ln w="7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54943" y="708329"/>
              <a:ext cx="5103495" cy="6101080"/>
            </a:xfrm>
            <a:custGeom>
              <a:avLst/>
              <a:gdLst/>
              <a:ahLst/>
              <a:cxnLst/>
              <a:rect l="l" t="t" r="r" b="b"/>
              <a:pathLst>
                <a:path w="5103495" h="6101080">
                  <a:moveTo>
                    <a:pt x="2641841" y="0"/>
                  </a:moveTo>
                  <a:lnTo>
                    <a:pt x="0" y="1525270"/>
                  </a:lnTo>
                  <a:lnTo>
                    <a:pt x="0" y="4575784"/>
                  </a:lnTo>
                  <a:lnTo>
                    <a:pt x="2641841" y="6101041"/>
                  </a:lnTo>
                  <a:lnTo>
                    <a:pt x="5103456" y="4679844"/>
                  </a:lnTo>
                  <a:lnTo>
                    <a:pt x="5103456" y="1421209"/>
                  </a:lnTo>
                  <a:lnTo>
                    <a:pt x="2641841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50856" y="2195585"/>
              <a:ext cx="107543" cy="5040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51033" y="4667771"/>
              <a:ext cx="2433035" cy="2141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54943" y="1782046"/>
              <a:ext cx="911225" cy="13904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54943" y="708342"/>
              <a:ext cx="5103457" cy="61010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54943" y="708342"/>
              <a:ext cx="5103457" cy="610102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954938" y="708336"/>
              <a:ext cx="5103495" cy="6101080"/>
            </a:xfrm>
            <a:custGeom>
              <a:avLst/>
              <a:gdLst/>
              <a:ahLst/>
              <a:cxnLst/>
              <a:rect l="l" t="t" r="r" b="b"/>
              <a:pathLst>
                <a:path w="5103495" h="6101080">
                  <a:moveTo>
                    <a:pt x="0" y="1525270"/>
                  </a:moveTo>
                  <a:lnTo>
                    <a:pt x="0" y="4575771"/>
                  </a:lnTo>
                  <a:lnTo>
                    <a:pt x="2641841" y="6101041"/>
                  </a:lnTo>
                  <a:lnTo>
                    <a:pt x="5103462" y="4679829"/>
                  </a:lnTo>
                </a:path>
                <a:path w="5103495" h="6101080">
                  <a:moveTo>
                    <a:pt x="5103462" y="1421212"/>
                  </a:moveTo>
                  <a:lnTo>
                    <a:pt x="2641841" y="0"/>
                  </a:lnTo>
                  <a:lnTo>
                    <a:pt x="0" y="1525270"/>
                  </a:lnTo>
                </a:path>
              </a:pathLst>
            </a:custGeom>
            <a:ln w="7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82154" y="1201635"/>
              <a:ext cx="4429760" cy="5114925"/>
            </a:xfrm>
            <a:custGeom>
              <a:avLst/>
              <a:gdLst/>
              <a:ahLst/>
              <a:cxnLst/>
              <a:rect l="l" t="t" r="r" b="b"/>
              <a:pathLst>
                <a:path w="4429759" h="5114925">
                  <a:moveTo>
                    <a:pt x="2214626" y="0"/>
                  </a:moveTo>
                  <a:lnTo>
                    <a:pt x="0" y="1278623"/>
                  </a:lnTo>
                  <a:lnTo>
                    <a:pt x="0" y="3835819"/>
                  </a:lnTo>
                  <a:lnTo>
                    <a:pt x="2214626" y="5114429"/>
                  </a:lnTo>
                  <a:lnTo>
                    <a:pt x="4429264" y="3835819"/>
                  </a:lnTo>
                  <a:lnTo>
                    <a:pt x="4429264" y="1278623"/>
                  </a:lnTo>
                  <a:lnTo>
                    <a:pt x="2214626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05137" y="2439569"/>
              <a:ext cx="206273" cy="8637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14432" y="4603508"/>
              <a:ext cx="2004283" cy="171255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82146" y="2128583"/>
              <a:ext cx="719874" cy="113069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82145" y="1201636"/>
              <a:ext cx="4429265" cy="511442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82145" y="1201635"/>
              <a:ext cx="4429264" cy="511443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871491" y="1788288"/>
              <a:ext cx="3450590" cy="3984625"/>
            </a:xfrm>
            <a:custGeom>
              <a:avLst/>
              <a:gdLst/>
              <a:ahLst/>
              <a:cxnLst/>
              <a:rect l="l" t="t" r="r" b="b"/>
              <a:pathLst>
                <a:path w="3450590" h="3984625">
                  <a:moveTo>
                    <a:pt x="1725295" y="0"/>
                  </a:moveTo>
                  <a:lnTo>
                    <a:pt x="0" y="996111"/>
                  </a:lnTo>
                  <a:lnTo>
                    <a:pt x="0" y="2988284"/>
                  </a:lnTo>
                  <a:lnTo>
                    <a:pt x="1725295" y="3984370"/>
                  </a:lnTo>
                  <a:lnTo>
                    <a:pt x="3450577" y="2988284"/>
                  </a:lnTo>
                  <a:lnTo>
                    <a:pt x="3450577" y="996111"/>
                  </a:lnTo>
                  <a:lnTo>
                    <a:pt x="1725295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71488" y="1788287"/>
              <a:ext cx="3450578" cy="398437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871489" y="4383310"/>
              <a:ext cx="699770" cy="752475"/>
            </a:xfrm>
            <a:custGeom>
              <a:avLst/>
              <a:gdLst/>
              <a:ahLst/>
              <a:cxnLst/>
              <a:rect l="l" t="t" r="r" b="b"/>
              <a:pathLst>
                <a:path w="699770" h="752475">
                  <a:moveTo>
                    <a:pt x="0" y="21847"/>
                  </a:moveTo>
                  <a:lnTo>
                    <a:pt x="21785" y="0"/>
                  </a:lnTo>
                  <a:lnTo>
                    <a:pt x="554575" y="140855"/>
                  </a:lnTo>
                  <a:lnTo>
                    <a:pt x="699368" y="674128"/>
                  </a:lnTo>
                  <a:lnTo>
                    <a:pt x="621597" y="752119"/>
                  </a:lnTo>
                </a:path>
              </a:pathLst>
            </a:custGeom>
            <a:ln w="134035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71489" y="1252334"/>
              <a:ext cx="3450577" cy="4520323"/>
            </a:xfrm>
            <a:prstGeom prst="rect">
              <a:avLst/>
            </a:prstGeom>
          </p:spPr>
        </p:pic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553225" y="2425919"/>
            <a:ext cx="3343910" cy="239776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 marR="5080">
              <a:lnSpc>
                <a:spcPts val="4470"/>
              </a:lnSpc>
              <a:spcBef>
                <a:spcPts val="925"/>
              </a:spcBef>
            </a:pPr>
            <a:r>
              <a:rPr sz="4400" spc="-300" dirty="0"/>
              <a:t>Associate  </a:t>
            </a:r>
            <a:r>
              <a:rPr sz="4400" spc="-1000" dirty="0"/>
              <a:t>C</a:t>
            </a:r>
            <a:r>
              <a:rPr sz="4400" spc="-270" dirty="0"/>
              <a:t>e</a:t>
            </a:r>
            <a:r>
              <a:rPr sz="4400" spc="-40" dirty="0"/>
              <a:t>r</a:t>
            </a:r>
            <a:r>
              <a:rPr sz="4400" spc="-135" dirty="0"/>
              <a:t>tifications:  </a:t>
            </a:r>
            <a:r>
              <a:rPr sz="4400" spc="-245" dirty="0"/>
              <a:t>Preparation  </a:t>
            </a:r>
            <a:r>
              <a:rPr sz="4400" spc="-265" dirty="0"/>
              <a:t>Resources</a:t>
            </a:r>
            <a:endParaRPr sz="4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2277110"/>
            <a:chOff x="0" y="0"/>
            <a:chExt cx="10058400" cy="2277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058400" cy="227173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03463" y="0"/>
              <a:ext cx="1047115" cy="494665"/>
            </a:xfrm>
            <a:custGeom>
              <a:avLst/>
              <a:gdLst/>
              <a:ahLst/>
              <a:cxnLst/>
              <a:rect l="l" t="t" r="r" b="b"/>
              <a:pathLst>
                <a:path w="1047115" h="494665">
                  <a:moveTo>
                    <a:pt x="0" y="0"/>
                  </a:moveTo>
                  <a:lnTo>
                    <a:pt x="801" y="194463"/>
                  </a:lnTo>
                  <a:lnTo>
                    <a:pt x="524943" y="494196"/>
                  </a:lnTo>
                  <a:lnTo>
                    <a:pt x="1046570" y="190133"/>
                  </a:lnTo>
                  <a:lnTo>
                    <a:pt x="104578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6607" y="0"/>
              <a:ext cx="759942" cy="3289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46614" y="0"/>
              <a:ext cx="760095" cy="328930"/>
            </a:xfrm>
            <a:custGeom>
              <a:avLst/>
              <a:gdLst/>
              <a:ahLst/>
              <a:cxnLst/>
              <a:rect l="l" t="t" r="r" b="b"/>
              <a:pathLst>
                <a:path w="760095" h="328930">
                  <a:moveTo>
                    <a:pt x="0" y="0"/>
                  </a:moveTo>
                  <a:lnTo>
                    <a:pt x="460" y="111226"/>
                  </a:lnTo>
                  <a:lnTo>
                    <a:pt x="381092" y="328904"/>
                  </a:lnTo>
                  <a:lnTo>
                    <a:pt x="759933" y="108089"/>
                  </a:lnTo>
                  <a:lnTo>
                    <a:pt x="75948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3782" y="48983"/>
              <a:ext cx="520852" cy="5999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83780" y="48977"/>
              <a:ext cx="521334" cy="600075"/>
            </a:xfrm>
            <a:custGeom>
              <a:avLst/>
              <a:gdLst/>
              <a:ahLst/>
              <a:cxnLst/>
              <a:rect l="l" t="t" r="r" b="b"/>
              <a:pathLst>
                <a:path w="521334" h="600075">
                  <a:moveTo>
                    <a:pt x="0" y="151079"/>
                  </a:moveTo>
                  <a:lnTo>
                    <a:pt x="1244" y="451078"/>
                  </a:lnTo>
                  <a:lnTo>
                    <a:pt x="261670" y="600011"/>
                  </a:lnTo>
                  <a:lnTo>
                    <a:pt x="520865" y="448932"/>
                  </a:lnTo>
                  <a:lnTo>
                    <a:pt x="519620" y="148932"/>
                  </a:lnTo>
                  <a:lnTo>
                    <a:pt x="259181" y="0"/>
                  </a:lnTo>
                  <a:lnTo>
                    <a:pt x="0" y="15107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5067" y="131102"/>
              <a:ext cx="378269" cy="4357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55068" y="131095"/>
              <a:ext cx="378460" cy="436245"/>
            </a:xfrm>
            <a:custGeom>
              <a:avLst/>
              <a:gdLst/>
              <a:ahLst/>
              <a:cxnLst/>
              <a:rect l="l" t="t" r="r" b="b"/>
              <a:pathLst>
                <a:path w="378459" h="436245">
                  <a:moveTo>
                    <a:pt x="0" y="109727"/>
                  </a:moveTo>
                  <a:lnTo>
                    <a:pt x="901" y="327596"/>
                  </a:lnTo>
                  <a:lnTo>
                    <a:pt x="190042" y="435762"/>
                  </a:lnTo>
                  <a:lnTo>
                    <a:pt x="378269" y="326034"/>
                  </a:lnTo>
                  <a:lnTo>
                    <a:pt x="377380" y="108165"/>
                  </a:lnTo>
                  <a:lnTo>
                    <a:pt x="188239" y="0"/>
                  </a:lnTo>
                  <a:lnTo>
                    <a:pt x="0" y="10972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72103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1758519" y="0"/>
                  </a:moveTo>
                  <a:lnTo>
                    <a:pt x="242691" y="0"/>
                  </a:lnTo>
                  <a:lnTo>
                    <a:pt x="0" y="141461"/>
                  </a:lnTo>
                  <a:lnTo>
                    <a:pt x="4737" y="1291242"/>
                  </a:lnTo>
                  <a:lnTo>
                    <a:pt x="1002868" y="1862019"/>
                  </a:lnTo>
                  <a:lnTo>
                    <a:pt x="1996249" y="1283026"/>
                  </a:lnTo>
                  <a:lnTo>
                    <a:pt x="1991499" y="133231"/>
                  </a:lnTo>
                  <a:lnTo>
                    <a:pt x="1758519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5251" y="103315"/>
              <a:ext cx="109805" cy="38066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6543" y="1054811"/>
              <a:ext cx="916585" cy="8072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72107" y="0"/>
              <a:ext cx="343496" cy="4953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094" y="0"/>
              <a:ext cx="1996262" cy="186202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872098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0" y="141456"/>
                  </a:moveTo>
                  <a:lnTo>
                    <a:pt x="4749" y="1291238"/>
                  </a:lnTo>
                  <a:lnTo>
                    <a:pt x="1002880" y="1862027"/>
                  </a:lnTo>
                  <a:lnTo>
                    <a:pt x="1996262" y="1283021"/>
                  </a:lnTo>
                  <a:lnTo>
                    <a:pt x="1991512" y="133239"/>
                  </a:lnTo>
                  <a:lnTo>
                    <a:pt x="1758523" y="0"/>
                  </a:lnTo>
                </a:path>
                <a:path w="1996440" h="1862455">
                  <a:moveTo>
                    <a:pt x="242686" y="0"/>
                  </a:moveTo>
                  <a:lnTo>
                    <a:pt x="0" y="14145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53635" y="0"/>
              <a:ext cx="1633220" cy="1653539"/>
            </a:xfrm>
            <a:custGeom>
              <a:avLst/>
              <a:gdLst/>
              <a:ahLst/>
              <a:cxnLst/>
              <a:rect l="l" t="t" r="r" b="b"/>
              <a:pathLst>
                <a:path w="1633220" h="1653539">
                  <a:moveTo>
                    <a:pt x="1212204" y="0"/>
                  </a:moveTo>
                  <a:lnTo>
                    <a:pt x="420779" y="0"/>
                  </a:lnTo>
                  <a:lnTo>
                    <a:pt x="0" y="245268"/>
                  </a:lnTo>
                  <a:lnTo>
                    <a:pt x="3873" y="1185932"/>
                  </a:lnTo>
                  <a:lnTo>
                    <a:pt x="820496" y="1652924"/>
                  </a:lnTo>
                  <a:lnTo>
                    <a:pt x="1633194" y="1179214"/>
                  </a:lnTo>
                  <a:lnTo>
                    <a:pt x="1629308" y="238525"/>
                  </a:lnTo>
                  <a:lnTo>
                    <a:pt x="1212204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7206" y="223669"/>
              <a:ext cx="76993" cy="31761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75019" y="1022934"/>
              <a:ext cx="737014" cy="62998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53628" y="114976"/>
              <a:ext cx="264896" cy="41685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55496" y="0"/>
              <a:ext cx="1631339" cy="16529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53628" y="0"/>
              <a:ext cx="1633208" cy="165291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239720" y="0"/>
              <a:ext cx="1261110" cy="1438910"/>
            </a:xfrm>
            <a:custGeom>
              <a:avLst/>
              <a:gdLst/>
              <a:ahLst/>
              <a:cxnLst/>
              <a:rect l="l" t="t" r="r" b="b"/>
              <a:pathLst>
                <a:path w="1261109" h="1438910">
                  <a:moveTo>
                    <a:pt x="652119" y="0"/>
                  </a:moveTo>
                  <a:lnTo>
                    <a:pt x="603338" y="0"/>
                  </a:lnTo>
                  <a:lnTo>
                    <a:pt x="0" y="351663"/>
                  </a:lnTo>
                  <a:lnTo>
                    <a:pt x="2997" y="1077976"/>
                  </a:lnTo>
                  <a:lnTo>
                    <a:pt x="633501" y="1438529"/>
                  </a:lnTo>
                  <a:lnTo>
                    <a:pt x="1261033" y="1072781"/>
                  </a:lnTo>
                  <a:lnTo>
                    <a:pt x="1258023" y="346494"/>
                  </a:lnTo>
                  <a:lnTo>
                    <a:pt x="652119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39722" y="0"/>
              <a:ext cx="1261034" cy="143854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242160" y="934580"/>
              <a:ext cx="256540" cy="273685"/>
            </a:xfrm>
            <a:custGeom>
              <a:avLst/>
              <a:gdLst/>
              <a:ahLst/>
              <a:cxnLst/>
              <a:rect l="l" t="t" r="r" b="b"/>
              <a:pathLst>
                <a:path w="256540" h="273684">
                  <a:moveTo>
                    <a:pt x="0" y="8001"/>
                  </a:moveTo>
                  <a:lnTo>
                    <a:pt x="7913" y="0"/>
                  </a:lnTo>
                  <a:lnTo>
                    <a:pt x="202362" y="50545"/>
                  </a:lnTo>
                  <a:lnTo>
                    <a:pt x="255956" y="244754"/>
                  </a:lnTo>
                  <a:lnTo>
                    <a:pt x="227722" y="273303"/>
                  </a:lnTo>
                </a:path>
              </a:pathLst>
            </a:custGeom>
            <a:ln w="88734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39721" y="0"/>
              <a:ext cx="1261033" cy="143854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459738" y="231931"/>
              <a:ext cx="828675" cy="954405"/>
            </a:xfrm>
            <a:custGeom>
              <a:avLst/>
              <a:gdLst/>
              <a:ahLst/>
              <a:cxnLst/>
              <a:rect l="l" t="t" r="r" b="b"/>
              <a:pathLst>
                <a:path w="828675" h="954405">
                  <a:moveTo>
                    <a:pt x="412076" y="0"/>
                  </a:moveTo>
                  <a:lnTo>
                    <a:pt x="0" y="240182"/>
                  </a:lnTo>
                  <a:lnTo>
                    <a:pt x="1968" y="717156"/>
                  </a:lnTo>
                  <a:lnTo>
                    <a:pt x="416026" y="953935"/>
                  </a:lnTo>
                  <a:lnTo>
                    <a:pt x="828103" y="713740"/>
                  </a:lnTo>
                  <a:lnTo>
                    <a:pt x="826135" y="236766"/>
                  </a:lnTo>
                  <a:lnTo>
                    <a:pt x="41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38737" y="210732"/>
              <a:ext cx="871219" cy="1003300"/>
            </a:xfrm>
            <a:custGeom>
              <a:avLst/>
              <a:gdLst/>
              <a:ahLst/>
              <a:cxnLst/>
              <a:rect l="l" t="t" r="r" b="b"/>
              <a:pathLst>
                <a:path w="871220" h="1003300">
                  <a:moveTo>
                    <a:pt x="433260" y="0"/>
                  </a:moveTo>
                  <a:lnTo>
                    <a:pt x="0" y="252539"/>
                  </a:lnTo>
                  <a:lnTo>
                    <a:pt x="2070" y="754011"/>
                  </a:lnTo>
                  <a:lnTo>
                    <a:pt x="437400" y="1002957"/>
                  </a:lnTo>
                  <a:lnTo>
                    <a:pt x="528306" y="949972"/>
                  </a:lnTo>
                  <a:lnTo>
                    <a:pt x="437184" y="949972"/>
                  </a:lnTo>
                  <a:lnTo>
                    <a:pt x="47866" y="727341"/>
                  </a:lnTo>
                  <a:lnTo>
                    <a:pt x="45999" y="278841"/>
                  </a:lnTo>
                  <a:lnTo>
                    <a:pt x="433476" y="52984"/>
                  </a:lnTo>
                  <a:lnTo>
                    <a:pt x="525909" y="52984"/>
                  </a:lnTo>
                  <a:lnTo>
                    <a:pt x="433260" y="0"/>
                  </a:lnTo>
                  <a:close/>
                </a:path>
                <a:path w="871220" h="1003300">
                  <a:moveTo>
                    <a:pt x="525909" y="52984"/>
                  </a:moveTo>
                  <a:lnTo>
                    <a:pt x="433476" y="52984"/>
                  </a:lnTo>
                  <a:lnTo>
                    <a:pt x="822807" y="275628"/>
                  </a:lnTo>
                  <a:lnTo>
                    <a:pt x="824661" y="724128"/>
                  </a:lnTo>
                  <a:lnTo>
                    <a:pt x="437184" y="949972"/>
                  </a:lnTo>
                  <a:lnTo>
                    <a:pt x="528306" y="949972"/>
                  </a:lnTo>
                  <a:lnTo>
                    <a:pt x="870661" y="750430"/>
                  </a:lnTo>
                  <a:lnTo>
                    <a:pt x="868591" y="248958"/>
                  </a:lnTo>
                  <a:lnTo>
                    <a:pt x="525909" y="52984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633052" y="742320"/>
              <a:ext cx="144780" cy="75565"/>
            </a:xfrm>
            <a:custGeom>
              <a:avLst/>
              <a:gdLst/>
              <a:ahLst/>
              <a:cxnLst/>
              <a:rect l="l" t="t" r="r" b="b"/>
              <a:pathLst>
                <a:path w="144779" h="75565">
                  <a:moveTo>
                    <a:pt x="118198" y="74790"/>
                  </a:moveTo>
                  <a:lnTo>
                    <a:pt x="101" y="74955"/>
                  </a:lnTo>
                  <a:lnTo>
                    <a:pt x="0" y="152"/>
                  </a:lnTo>
                  <a:lnTo>
                    <a:pt x="144348" y="0"/>
                  </a:lnTo>
                </a:path>
              </a:pathLst>
            </a:custGeom>
            <a:ln w="9525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887552" y="637686"/>
              <a:ext cx="38100" cy="104775"/>
            </a:xfrm>
            <a:custGeom>
              <a:avLst/>
              <a:gdLst/>
              <a:ahLst/>
              <a:cxnLst/>
              <a:rect l="l" t="t" r="r" b="b"/>
              <a:pathLst>
                <a:path w="38100" h="104775">
                  <a:moveTo>
                    <a:pt x="0" y="0"/>
                  </a:moveTo>
                  <a:lnTo>
                    <a:pt x="37744" y="104343"/>
                  </a:lnTo>
                </a:path>
              </a:pathLst>
            </a:custGeom>
            <a:ln w="952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836292" y="741820"/>
              <a:ext cx="271145" cy="74930"/>
            </a:xfrm>
            <a:custGeom>
              <a:avLst/>
              <a:gdLst/>
              <a:ahLst/>
              <a:cxnLst/>
              <a:rect l="l" t="t" r="r" b="b"/>
              <a:pathLst>
                <a:path w="271145" h="74930">
                  <a:moveTo>
                    <a:pt x="146646" y="74929"/>
                  </a:moveTo>
                  <a:lnTo>
                    <a:pt x="271106" y="74777"/>
                  </a:lnTo>
                  <a:lnTo>
                    <a:pt x="271018" y="0"/>
                  </a:lnTo>
                  <a:lnTo>
                    <a:pt x="34798" y="266"/>
                  </a:lnTo>
                  <a:lnTo>
                    <a:pt x="0" y="317"/>
                  </a:lnTo>
                </a:path>
              </a:pathLst>
            </a:custGeom>
            <a:ln w="9525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897946" y="75410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691868" y="779952"/>
              <a:ext cx="635" cy="34290"/>
            </a:xfrm>
            <a:custGeom>
              <a:avLst/>
              <a:gdLst/>
              <a:ahLst/>
              <a:cxnLst/>
              <a:rect l="l" t="t" r="r" b="b"/>
              <a:pathLst>
                <a:path w="634" h="34290">
                  <a:moveTo>
                    <a:pt x="0" y="0"/>
                  </a:moveTo>
                  <a:lnTo>
                    <a:pt x="50" y="34163"/>
                  </a:lnTo>
                </a:path>
              </a:pathLst>
            </a:custGeom>
            <a:ln w="9525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929286" y="779692"/>
              <a:ext cx="635" cy="34290"/>
            </a:xfrm>
            <a:custGeom>
              <a:avLst/>
              <a:gdLst/>
              <a:ahLst/>
              <a:cxnLst/>
              <a:rect l="l" t="t" r="r" b="b"/>
              <a:pathLst>
                <a:path w="634" h="34290">
                  <a:moveTo>
                    <a:pt x="0" y="0"/>
                  </a:moveTo>
                  <a:lnTo>
                    <a:pt x="50" y="34163"/>
                  </a:lnTo>
                </a:path>
              </a:pathLst>
            </a:custGeom>
            <a:ln w="9525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988644" y="779618"/>
              <a:ext cx="635" cy="34290"/>
            </a:xfrm>
            <a:custGeom>
              <a:avLst/>
              <a:gdLst/>
              <a:ahLst/>
              <a:cxnLst/>
              <a:rect l="l" t="t" r="r" b="b"/>
              <a:pathLst>
                <a:path w="634" h="34290">
                  <a:moveTo>
                    <a:pt x="0" y="0"/>
                  </a:moveTo>
                  <a:lnTo>
                    <a:pt x="38" y="34163"/>
                  </a:lnTo>
                </a:path>
              </a:pathLst>
            </a:custGeom>
            <a:ln w="9525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048002" y="779556"/>
              <a:ext cx="635" cy="34290"/>
            </a:xfrm>
            <a:custGeom>
              <a:avLst/>
              <a:gdLst/>
              <a:ahLst/>
              <a:cxnLst/>
              <a:rect l="l" t="t" r="r" b="b"/>
              <a:pathLst>
                <a:path w="634" h="34290">
                  <a:moveTo>
                    <a:pt x="0" y="0"/>
                  </a:moveTo>
                  <a:lnTo>
                    <a:pt x="38" y="34163"/>
                  </a:lnTo>
                </a:path>
              </a:pathLst>
            </a:custGeom>
            <a:ln w="9525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850697" y="444908"/>
              <a:ext cx="37465" cy="80010"/>
            </a:xfrm>
            <a:custGeom>
              <a:avLst/>
              <a:gdLst/>
              <a:ahLst/>
              <a:cxnLst/>
              <a:rect l="l" t="t" r="r" b="b"/>
              <a:pathLst>
                <a:path w="37465" h="80009">
                  <a:moveTo>
                    <a:pt x="37388" y="79717"/>
                  </a:moveTo>
                  <a:lnTo>
                    <a:pt x="37388" y="18681"/>
                  </a:lnTo>
                  <a:lnTo>
                    <a:pt x="35919" y="11412"/>
                  </a:lnTo>
                  <a:lnTo>
                    <a:pt x="31913" y="5473"/>
                  </a:lnTo>
                  <a:lnTo>
                    <a:pt x="25971" y="1468"/>
                  </a:lnTo>
                  <a:lnTo>
                    <a:pt x="18694" y="0"/>
                  </a:lnTo>
                  <a:lnTo>
                    <a:pt x="11417" y="1468"/>
                  </a:lnTo>
                  <a:lnTo>
                    <a:pt x="5475" y="5473"/>
                  </a:lnTo>
                  <a:lnTo>
                    <a:pt x="1469" y="11412"/>
                  </a:lnTo>
                  <a:lnTo>
                    <a:pt x="0" y="18681"/>
                  </a:lnTo>
                  <a:lnTo>
                    <a:pt x="0" y="79717"/>
                  </a:lnTo>
                </a:path>
              </a:pathLst>
            </a:custGeom>
            <a:ln w="952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718711" y="524631"/>
              <a:ext cx="209550" cy="433070"/>
            </a:xfrm>
            <a:custGeom>
              <a:avLst/>
              <a:gdLst/>
              <a:ahLst/>
              <a:cxnLst/>
              <a:rect l="l" t="t" r="r" b="b"/>
              <a:pathLst>
                <a:path w="209550" h="433069">
                  <a:moveTo>
                    <a:pt x="94576" y="120383"/>
                  </a:moveTo>
                  <a:lnTo>
                    <a:pt x="1473" y="377774"/>
                  </a:lnTo>
                  <a:lnTo>
                    <a:pt x="0" y="432587"/>
                  </a:lnTo>
                  <a:lnTo>
                    <a:pt x="34112" y="389674"/>
                  </a:lnTo>
                  <a:lnTo>
                    <a:pt x="37439" y="380492"/>
                  </a:lnTo>
                  <a:lnTo>
                    <a:pt x="43522" y="363626"/>
                  </a:lnTo>
                  <a:lnTo>
                    <a:pt x="133629" y="114566"/>
                  </a:lnTo>
                  <a:lnTo>
                    <a:pt x="134175" y="113055"/>
                  </a:lnTo>
                  <a:lnTo>
                    <a:pt x="117938" y="104964"/>
                  </a:lnTo>
                  <a:lnTo>
                    <a:pt x="105113" y="92403"/>
                  </a:lnTo>
                  <a:lnTo>
                    <a:pt x="96690" y="76363"/>
                  </a:lnTo>
                  <a:lnTo>
                    <a:pt x="93662" y="57835"/>
                  </a:lnTo>
                  <a:lnTo>
                    <a:pt x="98207" y="35324"/>
                  </a:lnTo>
                  <a:lnTo>
                    <a:pt x="110602" y="16940"/>
                  </a:lnTo>
                  <a:lnTo>
                    <a:pt x="128986" y="4545"/>
                  </a:lnTo>
                  <a:lnTo>
                    <a:pt x="151498" y="0"/>
                  </a:lnTo>
                  <a:lnTo>
                    <a:pt x="174019" y="4545"/>
                  </a:lnTo>
                  <a:lnTo>
                    <a:pt x="192411" y="16940"/>
                  </a:lnTo>
                  <a:lnTo>
                    <a:pt x="204812" y="35324"/>
                  </a:lnTo>
                  <a:lnTo>
                    <a:pt x="209359" y="57835"/>
                  </a:lnTo>
                  <a:lnTo>
                    <a:pt x="204812" y="80356"/>
                  </a:lnTo>
                  <a:lnTo>
                    <a:pt x="192411" y="98748"/>
                  </a:lnTo>
                  <a:lnTo>
                    <a:pt x="174019" y="111149"/>
                  </a:lnTo>
                  <a:lnTo>
                    <a:pt x="151498" y="115697"/>
                  </a:lnTo>
                </a:path>
              </a:pathLst>
            </a:custGeom>
            <a:ln w="952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916882" y="616659"/>
              <a:ext cx="38735" cy="107314"/>
            </a:xfrm>
            <a:custGeom>
              <a:avLst/>
              <a:gdLst/>
              <a:ahLst/>
              <a:cxnLst/>
              <a:rect l="l" t="t" r="r" b="b"/>
              <a:pathLst>
                <a:path w="38734" h="107315">
                  <a:moveTo>
                    <a:pt x="38734" y="107073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785800" y="816872"/>
              <a:ext cx="73660" cy="635"/>
            </a:xfrm>
            <a:custGeom>
              <a:avLst/>
              <a:gdLst/>
              <a:ahLst/>
              <a:cxnLst/>
              <a:rect l="l" t="t" r="r" b="b"/>
              <a:pathLst>
                <a:path w="73659" h="634">
                  <a:moveTo>
                    <a:pt x="73164" y="88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881462" y="817008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4">
                  <a:moveTo>
                    <a:pt x="79984" y="24968"/>
                  </a:moveTo>
                  <a:lnTo>
                    <a:pt x="106159" y="97294"/>
                  </a:lnTo>
                  <a:lnTo>
                    <a:pt x="140258" y="140208"/>
                  </a:lnTo>
                  <a:lnTo>
                    <a:pt x="138785" y="85394"/>
                  </a:lnTo>
                  <a:lnTo>
                    <a:pt x="107950" y="139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842173" y="554428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5">
                  <a:moveTo>
                    <a:pt x="56095" y="28041"/>
                  </a:moveTo>
                  <a:lnTo>
                    <a:pt x="53891" y="38961"/>
                  </a:lnTo>
                  <a:lnTo>
                    <a:pt x="47879" y="47878"/>
                  </a:lnTo>
                  <a:lnTo>
                    <a:pt x="38961" y="53891"/>
                  </a:lnTo>
                  <a:lnTo>
                    <a:pt x="28041" y="56095"/>
                  </a:lnTo>
                  <a:lnTo>
                    <a:pt x="17123" y="53891"/>
                  </a:lnTo>
                  <a:lnTo>
                    <a:pt x="8210" y="47878"/>
                  </a:lnTo>
                  <a:lnTo>
                    <a:pt x="2202" y="38961"/>
                  </a:lnTo>
                  <a:lnTo>
                    <a:pt x="0" y="28041"/>
                  </a:lnTo>
                  <a:lnTo>
                    <a:pt x="2202" y="17123"/>
                  </a:lnTo>
                  <a:lnTo>
                    <a:pt x="8210" y="8210"/>
                  </a:lnTo>
                  <a:lnTo>
                    <a:pt x="17123" y="2202"/>
                  </a:lnTo>
                  <a:lnTo>
                    <a:pt x="28041" y="0"/>
                  </a:lnTo>
                  <a:lnTo>
                    <a:pt x="38961" y="2202"/>
                  </a:lnTo>
                  <a:lnTo>
                    <a:pt x="47879" y="8210"/>
                  </a:lnTo>
                  <a:lnTo>
                    <a:pt x="53891" y="17123"/>
                  </a:lnTo>
                  <a:lnTo>
                    <a:pt x="56095" y="28041"/>
                  </a:lnTo>
                  <a:close/>
                </a:path>
              </a:pathLst>
            </a:custGeom>
            <a:ln w="9525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720183" y="902401"/>
              <a:ext cx="33020" cy="12065"/>
            </a:xfrm>
            <a:custGeom>
              <a:avLst/>
              <a:gdLst/>
              <a:ahLst/>
              <a:cxnLst/>
              <a:rect l="l" t="t" r="r" b="b"/>
              <a:pathLst>
                <a:path w="33020" h="12065">
                  <a:moveTo>
                    <a:pt x="0" y="0"/>
                  </a:moveTo>
                  <a:lnTo>
                    <a:pt x="32638" y="11899"/>
                  </a:lnTo>
                </a:path>
              </a:pathLst>
            </a:custGeom>
            <a:ln w="952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987614" y="902407"/>
              <a:ext cx="33020" cy="12065"/>
            </a:xfrm>
            <a:custGeom>
              <a:avLst/>
              <a:gdLst/>
              <a:ahLst/>
              <a:cxnLst/>
              <a:rect l="l" t="t" r="r" b="b"/>
              <a:pathLst>
                <a:path w="33020" h="12065">
                  <a:moveTo>
                    <a:pt x="0" y="11899"/>
                  </a:moveTo>
                  <a:lnTo>
                    <a:pt x="32626" y="0"/>
                  </a:lnTo>
                </a:path>
              </a:pathLst>
            </a:custGeom>
            <a:ln w="952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858971" y="779481"/>
              <a:ext cx="22860" cy="71755"/>
            </a:xfrm>
            <a:custGeom>
              <a:avLst/>
              <a:gdLst/>
              <a:ahLst/>
              <a:cxnLst/>
              <a:rect l="l" t="t" r="r" b="b"/>
              <a:pathLst>
                <a:path w="22859" h="71755">
                  <a:moveTo>
                    <a:pt x="22491" y="0"/>
                  </a:moveTo>
                  <a:lnTo>
                    <a:pt x="22491" y="71755"/>
                  </a:lnTo>
                  <a:lnTo>
                    <a:pt x="0" y="71755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4635" y="5502745"/>
            <a:ext cx="10053955" cy="2270125"/>
            <a:chOff x="4635" y="5502745"/>
            <a:chExt cx="10053955" cy="2270125"/>
          </a:xfrm>
        </p:grpSpPr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35" y="5502745"/>
              <a:ext cx="10049128" cy="226965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616198" y="6343690"/>
              <a:ext cx="1012825" cy="1169035"/>
            </a:xfrm>
            <a:custGeom>
              <a:avLst/>
              <a:gdLst/>
              <a:ahLst/>
              <a:cxnLst/>
              <a:rect l="l" t="t" r="r" b="b"/>
              <a:pathLst>
                <a:path w="1012825" h="1169034">
                  <a:moveTo>
                    <a:pt x="0" y="292201"/>
                  </a:moveTo>
                  <a:lnTo>
                    <a:pt x="0" y="876630"/>
                  </a:lnTo>
                  <a:lnTo>
                    <a:pt x="506133" y="1168819"/>
                  </a:lnTo>
                  <a:lnTo>
                    <a:pt x="1012240" y="876630"/>
                  </a:lnTo>
                  <a:lnTo>
                    <a:pt x="1012240" y="292201"/>
                  </a:lnTo>
                  <a:lnTo>
                    <a:pt x="506133" y="0"/>
                  </a:lnTo>
                  <a:lnTo>
                    <a:pt x="0" y="292201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54670" y="6503581"/>
              <a:ext cx="735317" cy="84904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754678" y="6503569"/>
              <a:ext cx="735330" cy="849630"/>
            </a:xfrm>
            <a:custGeom>
              <a:avLst/>
              <a:gdLst/>
              <a:ahLst/>
              <a:cxnLst/>
              <a:rect l="l" t="t" r="r" b="b"/>
              <a:pathLst>
                <a:path w="735329" h="849629">
                  <a:moveTo>
                    <a:pt x="0" y="212267"/>
                  </a:moveTo>
                  <a:lnTo>
                    <a:pt x="0" y="636790"/>
                  </a:lnTo>
                  <a:lnTo>
                    <a:pt x="367652" y="849058"/>
                  </a:lnTo>
                  <a:lnTo>
                    <a:pt x="735304" y="636790"/>
                  </a:lnTo>
                  <a:lnTo>
                    <a:pt x="735304" y="212267"/>
                  </a:lnTo>
                  <a:lnTo>
                    <a:pt x="367652" y="0"/>
                  </a:lnTo>
                  <a:lnTo>
                    <a:pt x="0" y="212267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03258" y="7128014"/>
              <a:ext cx="950518" cy="64438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9103256" y="7128022"/>
              <a:ext cx="950594" cy="644525"/>
            </a:xfrm>
            <a:custGeom>
              <a:avLst/>
              <a:gdLst/>
              <a:ahLst/>
              <a:cxnLst/>
              <a:rect l="l" t="t" r="r" b="b"/>
              <a:pathLst>
                <a:path w="950595" h="644525">
                  <a:moveTo>
                    <a:pt x="0" y="366102"/>
                  </a:moveTo>
                  <a:lnTo>
                    <a:pt x="0" y="644377"/>
                  </a:lnTo>
                </a:path>
                <a:path w="950595" h="644525">
                  <a:moveTo>
                    <a:pt x="950520" y="182663"/>
                  </a:moveTo>
                  <a:lnTo>
                    <a:pt x="634136" y="0"/>
                  </a:lnTo>
                  <a:lnTo>
                    <a:pt x="0" y="366102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72016" y="6008509"/>
              <a:ext cx="462483" cy="534047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872016" y="6008525"/>
              <a:ext cx="462915" cy="534035"/>
            </a:xfrm>
            <a:custGeom>
              <a:avLst/>
              <a:gdLst/>
              <a:ahLst/>
              <a:cxnLst/>
              <a:rect l="l" t="t" r="r" b="b"/>
              <a:pathLst>
                <a:path w="462915" h="534034">
                  <a:moveTo>
                    <a:pt x="0" y="133502"/>
                  </a:moveTo>
                  <a:lnTo>
                    <a:pt x="0" y="400532"/>
                  </a:lnTo>
                  <a:lnTo>
                    <a:pt x="231241" y="534034"/>
                  </a:lnTo>
                  <a:lnTo>
                    <a:pt x="462483" y="400532"/>
                  </a:lnTo>
                  <a:lnTo>
                    <a:pt x="462483" y="133502"/>
                  </a:lnTo>
                  <a:lnTo>
                    <a:pt x="231241" y="0"/>
                  </a:lnTo>
                  <a:lnTo>
                    <a:pt x="0" y="133502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35314" y="6081610"/>
              <a:ext cx="335889" cy="38785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8935311" y="6081614"/>
              <a:ext cx="335915" cy="387985"/>
            </a:xfrm>
            <a:custGeom>
              <a:avLst/>
              <a:gdLst/>
              <a:ahLst/>
              <a:cxnLst/>
              <a:rect l="l" t="t" r="r" b="b"/>
              <a:pathLst>
                <a:path w="335915" h="387985">
                  <a:moveTo>
                    <a:pt x="0" y="96964"/>
                  </a:moveTo>
                  <a:lnTo>
                    <a:pt x="0" y="290880"/>
                  </a:lnTo>
                  <a:lnTo>
                    <a:pt x="167944" y="387858"/>
                  </a:lnTo>
                  <a:lnTo>
                    <a:pt x="335902" y="290880"/>
                  </a:lnTo>
                  <a:lnTo>
                    <a:pt x="335902" y="96964"/>
                  </a:lnTo>
                  <a:lnTo>
                    <a:pt x="167944" y="0"/>
                  </a:lnTo>
                  <a:lnTo>
                    <a:pt x="0" y="96964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628446" y="6593930"/>
              <a:ext cx="1425575" cy="1178560"/>
            </a:xfrm>
            <a:custGeom>
              <a:avLst/>
              <a:gdLst/>
              <a:ahLst/>
              <a:cxnLst/>
              <a:rect l="l" t="t" r="r" b="b"/>
              <a:pathLst>
                <a:path w="1425575" h="1178559">
                  <a:moveTo>
                    <a:pt x="1093063" y="0"/>
                  </a:moveTo>
                  <a:lnTo>
                    <a:pt x="0" y="631088"/>
                  </a:lnTo>
                  <a:lnTo>
                    <a:pt x="0" y="1178469"/>
                  </a:lnTo>
                  <a:lnTo>
                    <a:pt x="1425330" y="1178469"/>
                  </a:lnTo>
                  <a:lnTo>
                    <a:pt x="1425330" y="191841"/>
                  </a:lnTo>
                  <a:lnTo>
                    <a:pt x="1093063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28443" y="7038183"/>
              <a:ext cx="377024" cy="57531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42459" y="6593928"/>
              <a:ext cx="911317" cy="117847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686392" y="7697190"/>
              <a:ext cx="359395" cy="7520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28442" y="6593929"/>
              <a:ext cx="1425334" cy="1178471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628450" y="6593942"/>
              <a:ext cx="1425575" cy="1178560"/>
            </a:xfrm>
            <a:custGeom>
              <a:avLst/>
              <a:gdLst/>
              <a:ahLst/>
              <a:cxnLst/>
              <a:rect l="l" t="t" r="r" b="b"/>
              <a:pathLst>
                <a:path w="1425575" h="1178559">
                  <a:moveTo>
                    <a:pt x="0" y="631075"/>
                  </a:moveTo>
                  <a:lnTo>
                    <a:pt x="0" y="1178457"/>
                  </a:lnTo>
                </a:path>
                <a:path w="1425575" h="1178559">
                  <a:moveTo>
                    <a:pt x="1425327" y="191840"/>
                  </a:moveTo>
                  <a:lnTo>
                    <a:pt x="1093050" y="0"/>
                  </a:lnTo>
                  <a:lnTo>
                    <a:pt x="0" y="631075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51200" y="7038628"/>
              <a:ext cx="674221" cy="22978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2211" y="7037667"/>
              <a:ext cx="451203" cy="152882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68627" y="7227184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70874" y="7217769"/>
              <a:ext cx="93357" cy="93826"/>
            </a:xfrm>
            <a:prstGeom prst="rect">
              <a:avLst/>
            </a:prstGeom>
          </p:spPr>
        </p:pic>
      </p:grpSp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566207" y="1125912"/>
            <a:ext cx="69494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AWS </a:t>
            </a:r>
            <a:r>
              <a:rPr spc="-140" dirty="0"/>
              <a:t>Certified </a:t>
            </a:r>
            <a:r>
              <a:rPr spc="-30" dirty="0"/>
              <a:t>Solutions </a:t>
            </a:r>
            <a:r>
              <a:rPr spc="-185" dirty="0"/>
              <a:t>Architect </a:t>
            </a:r>
            <a:r>
              <a:rPr spc="130" dirty="0"/>
              <a:t>-</a:t>
            </a:r>
            <a:r>
              <a:rPr spc="270" dirty="0"/>
              <a:t> </a:t>
            </a:r>
            <a:r>
              <a:rPr spc="-190" dirty="0"/>
              <a:t>Associate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9301226" y="7051536"/>
            <a:ext cx="222885" cy="1778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000" b="1" dirty="0">
                <a:solidFill>
                  <a:srgbClr val="1C232F"/>
                </a:solidFill>
                <a:latin typeface="Trebuchet MS"/>
                <a:cs typeface="Trebuchet MS"/>
              </a:rPr>
              <a:t>35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79" name="object 7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564092" y="1778036"/>
            <a:ext cx="5755640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50105" algn="l"/>
              </a:tabLst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Exam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guide:	</a:t>
            </a:r>
            <a:r>
              <a:rPr sz="1000" b="1" spc="25" dirty="0">
                <a:solidFill>
                  <a:srgbClr val="232F3E"/>
                </a:solidFill>
                <a:latin typeface="Trebuchet MS"/>
                <a:cs typeface="Trebuchet MS"/>
              </a:rPr>
              <a:t>Sample</a:t>
            </a:r>
            <a:r>
              <a:rPr sz="1000" b="1" spc="-8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232F3E"/>
                </a:solidFill>
                <a:latin typeface="Trebuchet MS"/>
                <a:cs typeface="Trebuchet MS"/>
              </a:rPr>
              <a:t>questions: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rebuchet MS"/>
              <a:cs typeface="Trebuchet MS"/>
            </a:endParaRPr>
          </a:p>
          <a:p>
            <a:pPr marL="254000" indent="-152400">
              <a:lnSpc>
                <a:spcPct val="100000"/>
              </a:lnSpc>
              <a:buClr>
                <a:srgbClr val="3DCAC0"/>
              </a:buClr>
              <a:buChar char="•"/>
              <a:tabLst>
                <a:tab pos="254000" algn="l"/>
                <a:tab pos="4739005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9"/>
              </a:rPr>
              <a:t>Download</a:t>
            </a: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9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9"/>
              </a:rPr>
              <a:t>PDF</a:t>
            </a:r>
            <a:r>
              <a:rPr sz="1000" spc="-5" dirty="0">
                <a:solidFill>
                  <a:srgbClr val="F8991D"/>
                </a:solidFill>
                <a:latin typeface="Century Gothic"/>
                <a:cs typeface="Century Gothic"/>
              </a:rPr>
              <a:t>	</a:t>
            </a:r>
            <a:r>
              <a:rPr sz="1000" spc="-275" dirty="0">
                <a:solidFill>
                  <a:srgbClr val="3DCAC0"/>
                </a:solidFill>
                <a:latin typeface="Century Gothic"/>
                <a:cs typeface="Century Gothic"/>
              </a:rPr>
              <a:t>•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sz="1000" spc="-275" dirty="0">
                <a:solidFill>
                  <a:srgbClr val="F8991D"/>
                </a:solidFill>
                <a:latin typeface="Century Gothic"/>
                <a:cs typeface="Century Gothic"/>
                <a:hlinkClick r:id="rId30"/>
              </a:rPr>
              <a:t> </a:t>
            </a: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Download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PDF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66251" y="2562642"/>
            <a:ext cx="14249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Recommended</a:t>
            </a:r>
            <a:r>
              <a:rPr sz="1000" b="1" spc="-6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232F3E"/>
                </a:solidFill>
                <a:latin typeface="Trebuchet MS"/>
                <a:cs typeface="Trebuchet MS"/>
              </a:rPr>
              <a:t>courses: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66251" y="4319179"/>
            <a:ext cx="3606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5" dirty="0">
                <a:solidFill>
                  <a:srgbClr val="232F3E"/>
                </a:solidFill>
                <a:latin typeface="Trebuchet MS"/>
                <a:cs typeface="Trebuchet MS"/>
              </a:rPr>
              <a:t>F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A</a:t>
            </a: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Qs: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52992" y="2919426"/>
            <a:ext cx="279654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AWS 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Technical </a:t>
            </a:r>
            <a:r>
              <a:rPr sz="100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Essentials</a:t>
            </a:r>
            <a:r>
              <a:rPr sz="1000" spc="5" dirty="0">
                <a:solidFill>
                  <a:srgbClr val="F8991D"/>
                </a:solidFill>
                <a:latin typeface="Century Gothic"/>
                <a:cs typeface="Century Gothic"/>
                <a:hlinkClick r:id="rId31"/>
              </a:rPr>
              <a:t> </a:t>
            </a:r>
            <a:r>
              <a:rPr sz="1000" spc="-430" dirty="0">
                <a:latin typeface="Century Gothic"/>
                <a:cs typeface="Century Gothic"/>
              </a:rPr>
              <a:t>|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spc="-60" dirty="0">
                <a:latin typeface="Century Gothic"/>
                <a:cs typeface="Century Gothic"/>
              </a:rPr>
              <a:t>Classroom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Architecting </a:t>
            </a: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on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AWS</a:t>
            </a:r>
            <a:r>
              <a:rPr sz="1000" dirty="0">
                <a:solidFill>
                  <a:srgbClr val="F8991D"/>
                </a:solidFill>
                <a:latin typeface="Century Gothic"/>
                <a:cs typeface="Century Gothic"/>
                <a:hlinkClick r:id="rId32"/>
              </a:rPr>
              <a:t> </a:t>
            </a:r>
            <a:r>
              <a:rPr sz="1000" spc="-430" dirty="0">
                <a:latin typeface="Century Gothic"/>
                <a:cs typeface="Century Gothic"/>
              </a:rPr>
              <a:t>|</a:t>
            </a:r>
            <a:r>
              <a:rPr sz="1000" spc="-25" dirty="0">
                <a:latin typeface="Century Gothic"/>
                <a:cs typeface="Century Gothic"/>
              </a:rPr>
              <a:t> </a:t>
            </a:r>
            <a:r>
              <a:rPr sz="1000" spc="-60" dirty="0">
                <a:latin typeface="Century Gothic"/>
                <a:cs typeface="Century Gothic"/>
              </a:rPr>
              <a:t>Classroom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Architecting </a:t>
            </a: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on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AWS </a:t>
            </a:r>
            <a:r>
              <a:rPr sz="1000" u="sng" spc="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- </a:t>
            </a:r>
            <a:r>
              <a:rPr sz="100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Accelerator</a:t>
            </a:r>
            <a:r>
              <a:rPr sz="1000" spc="-95" dirty="0">
                <a:solidFill>
                  <a:srgbClr val="F8991D"/>
                </a:solidFill>
                <a:latin typeface="Century Gothic"/>
                <a:cs typeface="Century Gothic"/>
                <a:hlinkClick r:id="rId33"/>
              </a:rPr>
              <a:t> </a:t>
            </a:r>
            <a:r>
              <a:rPr sz="1000" spc="-430" dirty="0">
                <a:latin typeface="Century Gothic"/>
                <a:cs typeface="Century Gothic"/>
              </a:rPr>
              <a:t>|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spc="-60" dirty="0">
                <a:latin typeface="Century Gothic"/>
                <a:cs typeface="Century Gothic"/>
              </a:rPr>
              <a:t>Classroom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64092" y="3910026"/>
            <a:ext cx="23812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Explore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the </a:t>
            </a:r>
            <a:r>
              <a:rPr sz="1000" u="sng" spc="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full 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Architect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learning 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path</a:t>
            </a:r>
            <a:r>
              <a:rPr sz="1000" u="sng" spc="-8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 </a:t>
            </a:r>
            <a:r>
              <a:rPr sz="1000" u="sng" spc="1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»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64092" y="4676001"/>
            <a:ext cx="1291590" cy="1968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Amazon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 </a:t>
            </a:r>
            <a:r>
              <a:rPr sz="100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EC2</a:t>
            </a:r>
            <a:endParaRPr sz="1000">
              <a:latin typeface="Century Gothic"/>
              <a:cs typeface="Century Gothic"/>
            </a:endParaRPr>
          </a:p>
          <a:p>
            <a:pPr marL="2540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Amazon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 </a:t>
            </a:r>
            <a:r>
              <a:rPr sz="1000" u="sng" spc="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S3</a:t>
            </a:r>
            <a:endParaRPr sz="1000">
              <a:latin typeface="Century Gothic"/>
              <a:cs typeface="Century Gothic"/>
            </a:endParaRPr>
          </a:p>
          <a:p>
            <a:pPr marL="2540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Amazon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 </a:t>
            </a:r>
            <a:r>
              <a:rPr sz="1000" u="sng" spc="-9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VPC</a:t>
            </a:r>
            <a:endParaRPr sz="1000">
              <a:latin typeface="Century Gothic"/>
              <a:cs typeface="Century Gothic"/>
            </a:endParaRPr>
          </a:p>
          <a:p>
            <a:pPr marL="2540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Amazon 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Route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 </a:t>
            </a:r>
            <a:r>
              <a:rPr sz="1000" u="sng" spc="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53</a:t>
            </a:r>
            <a:endParaRPr sz="1000">
              <a:latin typeface="Century Gothic"/>
              <a:cs typeface="Century Gothic"/>
            </a:endParaRPr>
          </a:p>
          <a:p>
            <a:pPr marL="2540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Amazon</a:t>
            </a:r>
            <a:r>
              <a:rPr sz="1000" u="sng" spc="-10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 </a:t>
            </a:r>
            <a:r>
              <a:rPr sz="100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RDS</a:t>
            </a:r>
            <a:endParaRPr sz="1000">
              <a:latin typeface="Century Gothic"/>
              <a:cs typeface="Century Gothic"/>
            </a:endParaRPr>
          </a:p>
          <a:p>
            <a:pPr marL="2540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Amazon</a:t>
            </a:r>
            <a:r>
              <a:rPr sz="1000" u="sng" spc="-9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 </a:t>
            </a:r>
            <a:r>
              <a:rPr sz="100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SQS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2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View </a:t>
            </a:r>
            <a:r>
              <a:rPr sz="100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all 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FAQ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s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 </a:t>
            </a:r>
            <a:r>
              <a:rPr sz="1000" u="sng" spc="1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»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201751" y="2562594"/>
            <a:ext cx="8191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Whitepapers: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201751" y="3337294"/>
            <a:ext cx="15208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Exam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Readiness</a:t>
            </a:r>
            <a:r>
              <a:rPr sz="1000" b="1" spc="-10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training: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290608" y="2919426"/>
            <a:ext cx="35591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2"/>
              </a:rPr>
              <a:t>AWS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2"/>
              </a:rPr>
              <a:t>Well-Architected </a:t>
            </a:r>
            <a:r>
              <a:rPr sz="1000" u="sng" spc="-10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2"/>
              </a:rPr>
              <a:t>webpage</a:t>
            </a:r>
            <a:r>
              <a:rPr sz="1000" spc="-105" dirty="0">
                <a:solidFill>
                  <a:srgbClr val="F8991D"/>
                </a:solidFill>
                <a:latin typeface="Century Gothic"/>
                <a:cs typeface="Century Gothic"/>
                <a:hlinkClick r:id="rId42"/>
              </a:rPr>
              <a:t> </a:t>
            </a:r>
            <a:r>
              <a:rPr sz="1000" spc="-55" dirty="0">
                <a:latin typeface="Century Gothic"/>
                <a:cs typeface="Century Gothic"/>
              </a:rPr>
              <a:t>(various </a:t>
            </a:r>
            <a:r>
              <a:rPr sz="1000" spc="-70" dirty="0">
                <a:latin typeface="Century Gothic"/>
                <a:cs typeface="Century Gothic"/>
              </a:rPr>
              <a:t>whitepapers</a:t>
            </a:r>
            <a:r>
              <a:rPr sz="1000" spc="-25" dirty="0">
                <a:latin typeface="Century Gothic"/>
                <a:cs typeface="Century Gothic"/>
              </a:rPr>
              <a:t> </a:t>
            </a:r>
            <a:r>
              <a:rPr sz="1000" spc="-55" dirty="0">
                <a:latin typeface="Century Gothic"/>
                <a:cs typeface="Century Gothic"/>
              </a:rPr>
              <a:t>linked)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290608" y="3694126"/>
            <a:ext cx="220408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Exam Readiness 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course</a:t>
            </a:r>
            <a:r>
              <a:rPr sz="1000" spc="-15" dirty="0">
                <a:solidFill>
                  <a:srgbClr val="F8991D"/>
                </a:solidFill>
                <a:latin typeface="Century Gothic"/>
                <a:cs typeface="Century Gothic"/>
                <a:hlinkClick r:id="rId43"/>
              </a:rPr>
              <a:t> </a:t>
            </a:r>
            <a:r>
              <a:rPr sz="1000" spc="-430" dirty="0">
                <a:latin typeface="Century Gothic"/>
                <a:cs typeface="Century Gothic"/>
              </a:rPr>
              <a:t>|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spc="-60" dirty="0">
                <a:latin typeface="Century Gothic"/>
                <a:cs typeface="Century Gothic"/>
              </a:rPr>
              <a:t>Classroom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Exam Readiness 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course</a:t>
            </a:r>
            <a:r>
              <a:rPr sz="1000" spc="-55" dirty="0">
                <a:solidFill>
                  <a:srgbClr val="F8991D"/>
                </a:solidFill>
                <a:latin typeface="Century Gothic"/>
                <a:cs typeface="Century Gothic"/>
                <a:hlinkClick r:id="rId44"/>
              </a:rPr>
              <a:t> </a:t>
            </a:r>
            <a:r>
              <a:rPr sz="1000" spc="-430" dirty="0">
                <a:latin typeface="Century Gothic"/>
                <a:cs typeface="Century Gothic"/>
              </a:rPr>
              <a:t>|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spc="-65" dirty="0">
                <a:latin typeface="Century Gothic"/>
                <a:cs typeface="Century Gothic"/>
              </a:rPr>
              <a:t>Free</a:t>
            </a:r>
            <a:r>
              <a:rPr sz="1000" spc="40" dirty="0">
                <a:latin typeface="Century Gothic"/>
                <a:cs typeface="Century Gothic"/>
              </a:rPr>
              <a:t> </a:t>
            </a:r>
            <a:r>
              <a:rPr sz="1000" spc="-50" dirty="0">
                <a:latin typeface="Century Gothic"/>
                <a:cs typeface="Century Gothic"/>
              </a:rPr>
              <a:t>digital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5"/>
              </a:rPr>
              <a:t>Live </a:t>
            </a:r>
            <a:r>
              <a:rPr sz="100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5"/>
              </a:rPr>
              <a:t>instructor-led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5"/>
              </a:rPr>
              <a:t>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5"/>
              </a:rPr>
              <a:t>webinars</a:t>
            </a:r>
            <a:endParaRPr sz="1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85" y="5502745"/>
            <a:ext cx="10052685" cy="2270125"/>
            <a:chOff x="10985" y="5502745"/>
            <a:chExt cx="10052685" cy="22701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85" y="5502745"/>
              <a:ext cx="10047414" cy="22696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2548" y="6343690"/>
              <a:ext cx="1012825" cy="1169035"/>
            </a:xfrm>
            <a:custGeom>
              <a:avLst/>
              <a:gdLst/>
              <a:ahLst/>
              <a:cxnLst/>
              <a:rect l="l" t="t" r="r" b="b"/>
              <a:pathLst>
                <a:path w="1012825" h="1169034">
                  <a:moveTo>
                    <a:pt x="0" y="292201"/>
                  </a:moveTo>
                  <a:lnTo>
                    <a:pt x="0" y="876630"/>
                  </a:lnTo>
                  <a:lnTo>
                    <a:pt x="506133" y="1168819"/>
                  </a:lnTo>
                  <a:lnTo>
                    <a:pt x="1012240" y="876630"/>
                  </a:lnTo>
                  <a:lnTo>
                    <a:pt x="1012240" y="292201"/>
                  </a:lnTo>
                  <a:lnTo>
                    <a:pt x="506133" y="0"/>
                  </a:lnTo>
                  <a:lnTo>
                    <a:pt x="0" y="292201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1021" y="6503581"/>
              <a:ext cx="735304" cy="8490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761028" y="6503569"/>
              <a:ext cx="735330" cy="849630"/>
            </a:xfrm>
            <a:custGeom>
              <a:avLst/>
              <a:gdLst/>
              <a:ahLst/>
              <a:cxnLst/>
              <a:rect l="l" t="t" r="r" b="b"/>
              <a:pathLst>
                <a:path w="735329" h="849629">
                  <a:moveTo>
                    <a:pt x="0" y="212267"/>
                  </a:moveTo>
                  <a:lnTo>
                    <a:pt x="0" y="636790"/>
                  </a:lnTo>
                  <a:lnTo>
                    <a:pt x="367652" y="849058"/>
                  </a:lnTo>
                  <a:lnTo>
                    <a:pt x="735304" y="636790"/>
                  </a:lnTo>
                  <a:lnTo>
                    <a:pt x="735304" y="212267"/>
                  </a:lnTo>
                  <a:lnTo>
                    <a:pt x="367652" y="0"/>
                  </a:lnTo>
                  <a:lnTo>
                    <a:pt x="0" y="212267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09608" y="7128014"/>
              <a:ext cx="948791" cy="64438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109607" y="7128022"/>
              <a:ext cx="949325" cy="644525"/>
            </a:xfrm>
            <a:custGeom>
              <a:avLst/>
              <a:gdLst/>
              <a:ahLst/>
              <a:cxnLst/>
              <a:rect l="l" t="t" r="r" b="b"/>
              <a:pathLst>
                <a:path w="949325" h="644525">
                  <a:moveTo>
                    <a:pt x="0" y="366102"/>
                  </a:moveTo>
                  <a:lnTo>
                    <a:pt x="0" y="644377"/>
                  </a:lnTo>
                </a:path>
                <a:path w="949325" h="644525">
                  <a:moveTo>
                    <a:pt x="948793" y="181666"/>
                  </a:moveTo>
                  <a:lnTo>
                    <a:pt x="634136" y="0"/>
                  </a:lnTo>
                  <a:lnTo>
                    <a:pt x="0" y="366102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78366" y="6008509"/>
              <a:ext cx="462495" cy="53404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878366" y="6008525"/>
              <a:ext cx="462915" cy="534035"/>
            </a:xfrm>
            <a:custGeom>
              <a:avLst/>
              <a:gdLst/>
              <a:ahLst/>
              <a:cxnLst/>
              <a:rect l="l" t="t" r="r" b="b"/>
              <a:pathLst>
                <a:path w="462915" h="534034">
                  <a:moveTo>
                    <a:pt x="0" y="133502"/>
                  </a:moveTo>
                  <a:lnTo>
                    <a:pt x="0" y="400532"/>
                  </a:lnTo>
                  <a:lnTo>
                    <a:pt x="231241" y="534034"/>
                  </a:lnTo>
                  <a:lnTo>
                    <a:pt x="462483" y="400532"/>
                  </a:lnTo>
                  <a:lnTo>
                    <a:pt x="462483" y="133502"/>
                  </a:lnTo>
                  <a:lnTo>
                    <a:pt x="231241" y="0"/>
                  </a:lnTo>
                  <a:lnTo>
                    <a:pt x="0" y="133502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1651" y="6081611"/>
              <a:ext cx="335902" cy="38785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941660" y="6081614"/>
              <a:ext cx="335915" cy="387985"/>
            </a:xfrm>
            <a:custGeom>
              <a:avLst/>
              <a:gdLst/>
              <a:ahLst/>
              <a:cxnLst/>
              <a:rect l="l" t="t" r="r" b="b"/>
              <a:pathLst>
                <a:path w="335915" h="387985">
                  <a:moveTo>
                    <a:pt x="0" y="96964"/>
                  </a:moveTo>
                  <a:lnTo>
                    <a:pt x="0" y="290880"/>
                  </a:lnTo>
                  <a:lnTo>
                    <a:pt x="167944" y="387858"/>
                  </a:lnTo>
                  <a:lnTo>
                    <a:pt x="335902" y="290880"/>
                  </a:lnTo>
                  <a:lnTo>
                    <a:pt x="335902" y="96964"/>
                  </a:lnTo>
                  <a:lnTo>
                    <a:pt x="167944" y="0"/>
                  </a:lnTo>
                  <a:lnTo>
                    <a:pt x="0" y="96964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34797" y="6593930"/>
              <a:ext cx="1423670" cy="1178560"/>
            </a:xfrm>
            <a:custGeom>
              <a:avLst/>
              <a:gdLst/>
              <a:ahLst/>
              <a:cxnLst/>
              <a:rect l="l" t="t" r="r" b="b"/>
              <a:pathLst>
                <a:path w="1423670" h="1178559">
                  <a:moveTo>
                    <a:pt x="1093063" y="0"/>
                  </a:moveTo>
                  <a:lnTo>
                    <a:pt x="0" y="631088"/>
                  </a:lnTo>
                  <a:lnTo>
                    <a:pt x="0" y="1178469"/>
                  </a:lnTo>
                  <a:lnTo>
                    <a:pt x="1423603" y="1178469"/>
                  </a:lnTo>
                  <a:lnTo>
                    <a:pt x="1423603" y="190843"/>
                  </a:lnTo>
                  <a:lnTo>
                    <a:pt x="1093063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34805" y="7038194"/>
              <a:ext cx="377012" cy="57529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8800" y="6593929"/>
              <a:ext cx="909599" cy="117847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92754" y="7697190"/>
              <a:ext cx="359394" cy="752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34805" y="6593929"/>
              <a:ext cx="1423594" cy="117847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634799" y="6593943"/>
              <a:ext cx="1423670" cy="1178560"/>
            </a:xfrm>
            <a:custGeom>
              <a:avLst/>
              <a:gdLst/>
              <a:ahLst/>
              <a:cxnLst/>
              <a:rect l="l" t="t" r="r" b="b"/>
              <a:pathLst>
                <a:path w="1423670" h="1178559">
                  <a:moveTo>
                    <a:pt x="0" y="631075"/>
                  </a:moveTo>
                  <a:lnTo>
                    <a:pt x="0" y="1178457"/>
                  </a:lnTo>
                </a:path>
                <a:path w="1423670" h="1178559">
                  <a:moveTo>
                    <a:pt x="1423599" y="190843"/>
                  </a:moveTo>
                  <a:lnTo>
                    <a:pt x="1093050" y="0"/>
                  </a:lnTo>
                  <a:lnTo>
                    <a:pt x="0" y="631075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98665" y="0"/>
            <a:ext cx="9865360" cy="2251710"/>
            <a:chOff x="198665" y="0"/>
            <a:chExt cx="9865360" cy="2251710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8665" y="0"/>
              <a:ext cx="9859734" cy="224628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802232" y="0"/>
              <a:ext cx="1046480" cy="469265"/>
            </a:xfrm>
            <a:custGeom>
              <a:avLst/>
              <a:gdLst/>
              <a:ahLst/>
              <a:cxnLst/>
              <a:rect l="l" t="t" r="r" b="b"/>
              <a:pathLst>
                <a:path w="1046479" h="469265">
                  <a:moveTo>
                    <a:pt x="0" y="0"/>
                  </a:moveTo>
                  <a:lnTo>
                    <a:pt x="696" y="168998"/>
                  </a:lnTo>
                  <a:lnTo>
                    <a:pt x="524838" y="468730"/>
                  </a:lnTo>
                  <a:lnTo>
                    <a:pt x="1046465" y="164680"/>
                  </a:lnTo>
                  <a:lnTo>
                    <a:pt x="1045786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45375" y="0"/>
              <a:ext cx="759841" cy="30344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945382" y="0"/>
              <a:ext cx="760095" cy="303530"/>
            </a:xfrm>
            <a:custGeom>
              <a:avLst/>
              <a:gdLst/>
              <a:ahLst/>
              <a:cxnLst/>
              <a:rect l="l" t="t" r="r" b="b"/>
              <a:pathLst>
                <a:path w="760095" h="303530">
                  <a:moveTo>
                    <a:pt x="0" y="0"/>
                  </a:moveTo>
                  <a:lnTo>
                    <a:pt x="355" y="85762"/>
                  </a:lnTo>
                  <a:lnTo>
                    <a:pt x="380986" y="303440"/>
                  </a:lnTo>
                  <a:lnTo>
                    <a:pt x="759827" y="82625"/>
                  </a:lnTo>
                  <a:lnTo>
                    <a:pt x="759488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82448" y="23520"/>
              <a:ext cx="520852" cy="59999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282443" y="23512"/>
              <a:ext cx="521334" cy="600075"/>
            </a:xfrm>
            <a:custGeom>
              <a:avLst/>
              <a:gdLst/>
              <a:ahLst/>
              <a:cxnLst/>
              <a:rect l="l" t="t" r="r" b="b"/>
              <a:pathLst>
                <a:path w="521334" h="600075">
                  <a:moveTo>
                    <a:pt x="0" y="151079"/>
                  </a:moveTo>
                  <a:lnTo>
                    <a:pt x="1244" y="451078"/>
                  </a:lnTo>
                  <a:lnTo>
                    <a:pt x="261670" y="600011"/>
                  </a:lnTo>
                  <a:lnTo>
                    <a:pt x="520865" y="448932"/>
                  </a:lnTo>
                  <a:lnTo>
                    <a:pt x="519620" y="148932"/>
                  </a:lnTo>
                  <a:lnTo>
                    <a:pt x="259181" y="0"/>
                  </a:lnTo>
                  <a:lnTo>
                    <a:pt x="0" y="151079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3733" y="105638"/>
              <a:ext cx="378256" cy="43574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353732" y="105642"/>
              <a:ext cx="378460" cy="436245"/>
            </a:xfrm>
            <a:custGeom>
              <a:avLst/>
              <a:gdLst/>
              <a:ahLst/>
              <a:cxnLst/>
              <a:rect l="l" t="t" r="r" b="b"/>
              <a:pathLst>
                <a:path w="378459" h="436245">
                  <a:moveTo>
                    <a:pt x="0" y="109715"/>
                  </a:moveTo>
                  <a:lnTo>
                    <a:pt x="901" y="327596"/>
                  </a:lnTo>
                  <a:lnTo>
                    <a:pt x="190042" y="435749"/>
                  </a:lnTo>
                  <a:lnTo>
                    <a:pt x="378269" y="326034"/>
                  </a:lnTo>
                  <a:lnTo>
                    <a:pt x="377380" y="108153"/>
                  </a:lnTo>
                  <a:lnTo>
                    <a:pt x="188239" y="0"/>
                  </a:lnTo>
                  <a:lnTo>
                    <a:pt x="0" y="109715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070767" y="0"/>
              <a:ext cx="1988185" cy="1837055"/>
            </a:xfrm>
            <a:custGeom>
              <a:avLst/>
              <a:gdLst/>
              <a:ahLst/>
              <a:cxnLst/>
              <a:rect l="l" t="t" r="r" b="b"/>
              <a:pathLst>
                <a:path w="1988184" h="1837055">
                  <a:moveTo>
                    <a:pt x="1803043" y="0"/>
                  </a:moveTo>
                  <a:lnTo>
                    <a:pt x="198992" y="0"/>
                  </a:lnTo>
                  <a:lnTo>
                    <a:pt x="0" y="115986"/>
                  </a:lnTo>
                  <a:lnTo>
                    <a:pt x="4737" y="1265781"/>
                  </a:lnTo>
                  <a:lnTo>
                    <a:pt x="1002868" y="1836557"/>
                  </a:lnTo>
                  <a:lnTo>
                    <a:pt x="1987632" y="1262574"/>
                  </a:lnTo>
                  <a:lnTo>
                    <a:pt x="1987632" y="105558"/>
                  </a:lnTo>
                  <a:lnTo>
                    <a:pt x="1803043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53917" y="77853"/>
              <a:ext cx="104482" cy="37927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65202" y="1029335"/>
              <a:ext cx="916591" cy="80722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70773" y="0"/>
              <a:ext cx="343484" cy="46988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73041" y="0"/>
              <a:ext cx="1985358" cy="183655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70760" y="0"/>
              <a:ext cx="1987639" cy="183655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070761" y="0"/>
              <a:ext cx="1988185" cy="1837055"/>
            </a:xfrm>
            <a:custGeom>
              <a:avLst/>
              <a:gdLst/>
              <a:ahLst/>
              <a:cxnLst/>
              <a:rect l="l" t="t" r="r" b="b"/>
              <a:pathLst>
                <a:path w="1988184" h="1837055">
                  <a:moveTo>
                    <a:pt x="0" y="115990"/>
                  </a:moveTo>
                  <a:lnTo>
                    <a:pt x="4749" y="1265772"/>
                  </a:lnTo>
                  <a:lnTo>
                    <a:pt x="1002880" y="1836561"/>
                  </a:lnTo>
                  <a:lnTo>
                    <a:pt x="1987639" y="1262581"/>
                  </a:lnTo>
                </a:path>
                <a:path w="1988184" h="1837055">
                  <a:moveTo>
                    <a:pt x="1987639" y="105558"/>
                  </a:moveTo>
                  <a:lnTo>
                    <a:pt x="1803049" y="0"/>
                  </a:lnTo>
                </a:path>
                <a:path w="1988184" h="1837055">
                  <a:moveTo>
                    <a:pt x="199001" y="0"/>
                  </a:moveTo>
                  <a:lnTo>
                    <a:pt x="0" y="11599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252297" y="0"/>
              <a:ext cx="1633220" cy="1627505"/>
            </a:xfrm>
            <a:custGeom>
              <a:avLst/>
              <a:gdLst/>
              <a:ahLst/>
              <a:cxnLst/>
              <a:rect l="l" t="t" r="r" b="b"/>
              <a:pathLst>
                <a:path w="1633220" h="1627505">
                  <a:moveTo>
                    <a:pt x="1256717" y="0"/>
                  </a:moveTo>
                  <a:lnTo>
                    <a:pt x="377084" y="0"/>
                  </a:lnTo>
                  <a:lnTo>
                    <a:pt x="0" y="219793"/>
                  </a:lnTo>
                  <a:lnTo>
                    <a:pt x="3873" y="1160469"/>
                  </a:lnTo>
                  <a:lnTo>
                    <a:pt x="820496" y="1627448"/>
                  </a:lnTo>
                  <a:lnTo>
                    <a:pt x="1633194" y="1153738"/>
                  </a:lnTo>
                  <a:lnTo>
                    <a:pt x="1629308" y="213075"/>
                  </a:lnTo>
                  <a:lnTo>
                    <a:pt x="1256717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05873" y="198202"/>
              <a:ext cx="76993" cy="31761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73684" y="997470"/>
              <a:ext cx="737016" cy="62998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252282" y="89500"/>
              <a:ext cx="264909" cy="41688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54150" y="0"/>
              <a:ext cx="1631352" cy="162745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52281" y="0"/>
              <a:ext cx="1633220" cy="162745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438373" y="0"/>
              <a:ext cx="1261110" cy="1413510"/>
            </a:xfrm>
            <a:custGeom>
              <a:avLst/>
              <a:gdLst/>
              <a:ahLst/>
              <a:cxnLst/>
              <a:rect l="l" t="t" r="r" b="b"/>
              <a:pathLst>
                <a:path w="1261109" h="1413510">
                  <a:moveTo>
                    <a:pt x="696645" y="0"/>
                  </a:moveTo>
                  <a:lnTo>
                    <a:pt x="559676" y="0"/>
                  </a:lnTo>
                  <a:lnTo>
                    <a:pt x="0" y="326199"/>
                  </a:lnTo>
                  <a:lnTo>
                    <a:pt x="2997" y="1052537"/>
                  </a:lnTo>
                  <a:lnTo>
                    <a:pt x="633514" y="1413078"/>
                  </a:lnTo>
                  <a:lnTo>
                    <a:pt x="1261046" y="1047318"/>
                  </a:lnTo>
                  <a:lnTo>
                    <a:pt x="1258036" y="321017"/>
                  </a:lnTo>
                  <a:lnTo>
                    <a:pt x="696645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38374" y="0"/>
              <a:ext cx="1261048" cy="141309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440823" y="909115"/>
              <a:ext cx="256540" cy="273685"/>
            </a:xfrm>
            <a:custGeom>
              <a:avLst/>
              <a:gdLst/>
              <a:ahLst/>
              <a:cxnLst/>
              <a:rect l="l" t="t" r="r" b="b"/>
              <a:pathLst>
                <a:path w="256540" h="273684">
                  <a:moveTo>
                    <a:pt x="0" y="8001"/>
                  </a:moveTo>
                  <a:lnTo>
                    <a:pt x="7913" y="0"/>
                  </a:lnTo>
                  <a:lnTo>
                    <a:pt x="202362" y="50546"/>
                  </a:lnTo>
                  <a:lnTo>
                    <a:pt x="255956" y="244754"/>
                  </a:lnTo>
                  <a:lnTo>
                    <a:pt x="227714" y="273311"/>
                  </a:lnTo>
                </a:path>
              </a:pathLst>
            </a:custGeom>
            <a:ln w="88734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38375" y="0"/>
              <a:ext cx="1261046" cy="141309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658401" y="206465"/>
              <a:ext cx="828675" cy="954405"/>
            </a:xfrm>
            <a:custGeom>
              <a:avLst/>
              <a:gdLst/>
              <a:ahLst/>
              <a:cxnLst/>
              <a:rect l="l" t="t" r="r" b="b"/>
              <a:pathLst>
                <a:path w="828675" h="954405">
                  <a:moveTo>
                    <a:pt x="412076" y="0"/>
                  </a:moveTo>
                  <a:lnTo>
                    <a:pt x="0" y="240182"/>
                  </a:lnTo>
                  <a:lnTo>
                    <a:pt x="1968" y="717156"/>
                  </a:lnTo>
                  <a:lnTo>
                    <a:pt x="416026" y="953935"/>
                  </a:lnTo>
                  <a:lnTo>
                    <a:pt x="828103" y="713740"/>
                  </a:lnTo>
                  <a:lnTo>
                    <a:pt x="826135" y="236766"/>
                  </a:lnTo>
                  <a:lnTo>
                    <a:pt x="41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637401" y="185272"/>
              <a:ext cx="871219" cy="1003300"/>
            </a:xfrm>
            <a:custGeom>
              <a:avLst/>
              <a:gdLst/>
              <a:ahLst/>
              <a:cxnLst/>
              <a:rect l="l" t="t" r="r" b="b"/>
              <a:pathLst>
                <a:path w="871220" h="1003300">
                  <a:moveTo>
                    <a:pt x="433260" y="0"/>
                  </a:moveTo>
                  <a:lnTo>
                    <a:pt x="0" y="252539"/>
                  </a:lnTo>
                  <a:lnTo>
                    <a:pt x="2070" y="754011"/>
                  </a:lnTo>
                  <a:lnTo>
                    <a:pt x="437400" y="1002957"/>
                  </a:lnTo>
                  <a:lnTo>
                    <a:pt x="528301" y="949972"/>
                  </a:lnTo>
                  <a:lnTo>
                    <a:pt x="437184" y="949972"/>
                  </a:lnTo>
                  <a:lnTo>
                    <a:pt x="47866" y="727328"/>
                  </a:lnTo>
                  <a:lnTo>
                    <a:pt x="45999" y="278841"/>
                  </a:lnTo>
                  <a:lnTo>
                    <a:pt x="433476" y="52984"/>
                  </a:lnTo>
                  <a:lnTo>
                    <a:pt x="525914" y="52984"/>
                  </a:lnTo>
                  <a:lnTo>
                    <a:pt x="433260" y="0"/>
                  </a:lnTo>
                  <a:close/>
                </a:path>
                <a:path w="871220" h="1003300">
                  <a:moveTo>
                    <a:pt x="525914" y="52984"/>
                  </a:moveTo>
                  <a:lnTo>
                    <a:pt x="433476" y="52984"/>
                  </a:lnTo>
                  <a:lnTo>
                    <a:pt x="822807" y="275628"/>
                  </a:lnTo>
                  <a:lnTo>
                    <a:pt x="824661" y="724115"/>
                  </a:lnTo>
                  <a:lnTo>
                    <a:pt x="437184" y="949972"/>
                  </a:lnTo>
                  <a:lnTo>
                    <a:pt x="528301" y="949972"/>
                  </a:lnTo>
                  <a:lnTo>
                    <a:pt x="870661" y="750417"/>
                  </a:lnTo>
                  <a:lnTo>
                    <a:pt x="868591" y="248945"/>
                  </a:lnTo>
                  <a:lnTo>
                    <a:pt x="525914" y="52984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803687" y="477127"/>
              <a:ext cx="413384" cy="296545"/>
            </a:xfrm>
            <a:custGeom>
              <a:avLst/>
              <a:gdLst/>
              <a:ahLst/>
              <a:cxnLst/>
              <a:rect l="l" t="t" r="r" b="b"/>
              <a:pathLst>
                <a:path w="413384" h="296545">
                  <a:moveTo>
                    <a:pt x="308660" y="267271"/>
                  </a:moveTo>
                  <a:lnTo>
                    <a:pt x="306112" y="219469"/>
                  </a:lnTo>
                  <a:lnTo>
                    <a:pt x="335489" y="189572"/>
                  </a:lnTo>
                  <a:lnTo>
                    <a:pt x="357123" y="185000"/>
                  </a:lnTo>
                  <a:lnTo>
                    <a:pt x="378836" y="189188"/>
                  </a:lnTo>
                  <a:lnTo>
                    <a:pt x="396644" y="200969"/>
                  </a:lnTo>
                  <a:lnTo>
                    <a:pt x="408735" y="218567"/>
                  </a:lnTo>
                  <a:lnTo>
                    <a:pt x="413296" y="240207"/>
                  </a:lnTo>
                  <a:lnTo>
                    <a:pt x="409113" y="261923"/>
                  </a:lnTo>
                  <a:lnTo>
                    <a:pt x="397333" y="279728"/>
                  </a:lnTo>
                  <a:lnTo>
                    <a:pt x="379736" y="291816"/>
                  </a:lnTo>
                  <a:lnTo>
                    <a:pt x="358101" y="296379"/>
                  </a:lnTo>
                  <a:lnTo>
                    <a:pt x="15608" y="296316"/>
                  </a:lnTo>
                  <a:lnTo>
                    <a:pt x="6984" y="296316"/>
                  </a:lnTo>
                  <a:lnTo>
                    <a:pt x="0" y="289331"/>
                  </a:lnTo>
                  <a:lnTo>
                    <a:pt x="0" y="280720"/>
                  </a:lnTo>
                  <a:lnTo>
                    <a:pt x="0" y="64058"/>
                  </a:lnTo>
                  <a:lnTo>
                    <a:pt x="0" y="55448"/>
                  </a:lnTo>
                  <a:lnTo>
                    <a:pt x="6984" y="48463"/>
                  </a:lnTo>
                  <a:lnTo>
                    <a:pt x="15608" y="48463"/>
                  </a:lnTo>
                  <a:lnTo>
                    <a:pt x="150533" y="48463"/>
                  </a:lnTo>
                  <a:lnTo>
                    <a:pt x="171551" y="0"/>
                  </a:lnTo>
                  <a:lnTo>
                    <a:pt x="397700" y="0"/>
                  </a:lnTo>
                  <a:lnTo>
                    <a:pt x="406298" y="0"/>
                  </a:lnTo>
                  <a:lnTo>
                    <a:pt x="413283" y="6984"/>
                  </a:lnTo>
                  <a:lnTo>
                    <a:pt x="413283" y="15595"/>
                  </a:lnTo>
                  <a:lnTo>
                    <a:pt x="413283" y="48463"/>
                  </a:lnTo>
                  <a:lnTo>
                    <a:pt x="413283" y="71894"/>
                  </a:lnTo>
                  <a:lnTo>
                    <a:pt x="413283" y="87375"/>
                  </a:lnTo>
                </a:path>
              </a:pathLst>
            </a:custGeom>
            <a:ln w="897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805650" y="900290"/>
              <a:ext cx="127000" cy="0"/>
            </a:xfrm>
            <a:custGeom>
              <a:avLst/>
              <a:gdLst/>
              <a:ahLst/>
              <a:cxnLst/>
              <a:rect l="l" t="t" r="r" b="b"/>
              <a:pathLst>
                <a:path w="127000">
                  <a:moveTo>
                    <a:pt x="0" y="0"/>
                  </a:moveTo>
                  <a:lnTo>
                    <a:pt x="126377" y="0"/>
                  </a:lnTo>
                </a:path>
              </a:pathLst>
            </a:custGeom>
            <a:ln w="897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089292" y="718959"/>
              <a:ext cx="261620" cy="181610"/>
            </a:xfrm>
            <a:custGeom>
              <a:avLst/>
              <a:gdLst/>
              <a:ahLst/>
              <a:cxnLst/>
              <a:rect l="l" t="t" r="r" b="b"/>
              <a:pathLst>
                <a:path w="261620" h="181609">
                  <a:moveTo>
                    <a:pt x="0" y="181330"/>
                  </a:moveTo>
                  <a:lnTo>
                    <a:pt x="101079" y="181330"/>
                  </a:lnTo>
                  <a:lnTo>
                    <a:pt x="151774" y="173154"/>
                  </a:lnTo>
                  <a:lnTo>
                    <a:pt x="195799" y="150386"/>
                  </a:lnTo>
                  <a:lnTo>
                    <a:pt x="230514" y="115669"/>
                  </a:lnTo>
                  <a:lnTo>
                    <a:pt x="253279" y="71644"/>
                  </a:lnTo>
                  <a:lnTo>
                    <a:pt x="261454" y="20955"/>
                  </a:lnTo>
                  <a:lnTo>
                    <a:pt x="261454" y="0"/>
                  </a:lnTo>
                </a:path>
              </a:pathLst>
            </a:custGeom>
            <a:ln w="897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331722" y="706137"/>
              <a:ext cx="38100" cy="35560"/>
            </a:xfrm>
            <a:custGeom>
              <a:avLst/>
              <a:gdLst/>
              <a:ahLst/>
              <a:cxnLst/>
              <a:rect l="l" t="t" r="r" b="b"/>
              <a:pathLst>
                <a:path w="38100" h="35559">
                  <a:moveTo>
                    <a:pt x="19024" y="0"/>
                  </a:moveTo>
                  <a:lnTo>
                    <a:pt x="0" y="19024"/>
                  </a:lnTo>
                  <a:lnTo>
                    <a:pt x="0" y="35178"/>
                  </a:lnTo>
                  <a:lnTo>
                    <a:pt x="19024" y="16141"/>
                  </a:lnTo>
                  <a:lnTo>
                    <a:pt x="38049" y="35178"/>
                  </a:lnTo>
                  <a:lnTo>
                    <a:pt x="38049" y="19024"/>
                  </a:lnTo>
                  <a:lnTo>
                    <a:pt x="19024" y="0"/>
                  </a:lnTo>
                  <a:close/>
                </a:path>
              </a:pathLst>
            </a:custGeom>
            <a:solidFill>
              <a:srgbClr val="2F3E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932033" y="872209"/>
              <a:ext cx="157480" cy="56515"/>
            </a:xfrm>
            <a:custGeom>
              <a:avLst/>
              <a:gdLst/>
              <a:ahLst/>
              <a:cxnLst/>
              <a:rect l="l" t="t" r="r" b="b"/>
              <a:pathLst>
                <a:path w="157479" h="56515">
                  <a:moveTo>
                    <a:pt x="142227" y="56159"/>
                  </a:moveTo>
                  <a:lnTo>
                    <a:pt x="15024" y="56159"/>
                  </a:lnTo>
                  <a:lnTo>
                    <a:pt x="6730" y="56159"/>
                  </a:lnTo>
                  <a:lnTo>
                    <a:pt x="0" y="49428"/>
                  </a:lnTo>
                  <a:lnTo>
                    <a:pt x="0" y="41135"/>
                  </a:lnTo>
                  <a:lnTo>
                    <a:pt x="0" y="15024"/>
                  </a:lnTo>
                  <a:lnTo>
                    <a:pt x="0" y="6718"/>
                  </a:lnTo>
                  <a:lnTo>
                    <a:pt x="6730" y="0"/>
                  </a:lnTo>
                  <a:lnTo>
                    <a:pt x="15024" y="0"/>
                  </a:lnTo>
                  <a:lnTo>
                    <a:pt x="142227" y="0"/>
                  </a:lnTo>
                  <a:lnTo>
                    <a:pt x="150520" y="0"/>
                  </a:lnTo>
                  <a:lnTo>
                    <a:pt x="157264" y="6718"/>
                  </a:lnTo>
                  <a:lnTo>
                    <a:pt x="157264" y="15024"/>
                  </a:lnTo>
                  <a:lnTo>
                    <a:pt x="157264" y="41135"/>
                  </a:lnTo>
                  <a:lnTo>
                    <a:pt x="157264" y="49428"/>
                  </a:lnTo>
                  <a:lnTo>
                    <a:pt x="150520" y="56159"/>
                  </a:lnTo>
                  <a:lnTo>
                    <a:pt x="142227" y="56159"/>
                  </a:lnTo>
                  <a:close/>
                </a:path>
              </a:pathLst>
            </a:custGeom>
            <a:ln w="897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010338" y="773445"/>
              <a:ext cx="0" cy="84455"/>
            </a:xfrm>
            <a:custGeom>
              <a:avLst/>
              <a:gdLst/>
              <a:ahLst/>
              <a:cxnLst/>
              <a:rect l="l" t="t" r="r" b="b"/>
              <a:pathLst>
                <a:path h="84455">
                  <a:moveTo>
                    <a:pt x="0" y="0"/>
                  </a:moveTo>
                  <a:lnTo>
                    <a:pt x="0" y="84404"/>
                  </a:lnTo>
                </a:path>
              </a:pathLst>
            </a:custGeom>
            <a:ln w="897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023498" y="579829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37033" y="162001"/>
                  </a:moveTo>
                  <a:lnTo>
                    <a:pt x="304" y="157581"/>
                  </a:lnTo>
                  <a:lnTo>
                    <a:pt x="0" y="120840"/>
                  </a:lnTo>
                  <a:lnTo>
                    <a:pt x="36703" y="115620"/>
                  </a:lnTo>
                  <a:lnTo>
                    <a:pt x="38950" y="107136"/>
                  </a:lnTo>
                  <a:lnTo>
                    <a:pt x="41879" y="98958"/>
                  </a:lnTo>
                  <a:lnTo>
                    <a:pt x="45459" y="91114"/>
                  </a:lnTo>
                  <a:lnTo>
                    <a:pt x="49657" y="83629"/>
                  </a:lnTo>
                  <a:lnTo>
                    <a:pt x="27381" y="53886"/>
                  </a:lnTo>
                  <a:lnTo>
                    <a:pt x="52654" y="28320"/>
                  </a:lnTo>
                  <a:lnTo>
                    <a:pt x="82270" y="50495"/>
                  </a:lnTo>
                  <a:lnTo>
                    <a:pt x="89657" y="46188"/>
                  </a:lnTo>
                  <a:lnTo>
                    <a:pt x="97415" y="42492"/>
                  </a:lnTo>
                  <a:lnTo>
                    <a:pt x="105516" y="39442"/>
                  </a:lnTo>
                  <a:lnTo>
                    <a:pt x="113931" y="37071"/>
                  </a:lnTo>
                  <a:lnTo>
                    <a:pt x="118389" y="330"/>
                  </a:lnTo>
                  <a:lnTo>
                    <a:pt x="155155" y="0"/>
                  </a:lnTo>
                  <a:lnTo>
                    <a:pt x="160299" y="36804"/>
                  </a:lnTo>
                  <a:lnTo>
                    <a:pt x="168854" y="39099"/>
                  </a:lnTo>
                  <a:lnTo>
                    <a:pt x="177101" y="42094"/>
                  </a:lnTo>
                  <a:lnTo>
                    <a:pt x="185006" y="45755"/>
                  </a:lnTo>
                  <a:lnTo>
                    <a:pt x="192532" y="50050"/>
                  </a:lnTo>
                  <a:lnTo>
                    <a:pt x="222097" y="27381"/>
                  </a:lnTo>
                  <a:lnTo>
                    <a:pt x="247675" y="52679"/>
                  </a:lnTo>
                  <a:lnTo>
                    <a:pt x="225221" y="82689"/>
                  </a:lnTo>
                  <a:lnTo>
                    <a:pt x="229459" y="90050"/>
                  </a:lnTo>
                  <a:lnTo>
                    <a:pt x="233100" y="97770"/>
                  </a:lnTo>
                  <a:lnTo>
                    <a:pt x="236110" y="105824"/>
                  </a:lnTo>
                  <a:lnTo>
                    <a:pt x="238455" y="114185"/>
                  </a:lnTo>
                  <a:lnTo>
                    <a:pt x="275653" y="118402"/>
                  </a:lnTo>
                  <a:lnTo>
                    <a:pt x="275971" y="155155"/>
                  </a:lnTo>
                  <a:lnTo>
                    <a:pt x="238836" y="160324"/>
                  </a:lnTo>
                  <a:lnTo>
                    <a:pt x="236574" y="168894"/>
                  </a:lnTo>
                  <a:lnTo>
                    <a:pt x="233619" y="177153"/>
                  </a:lnTo>
                  <a:lnTo>
                    <a:pt x="230002" y="185072"/>
                  </a:lnTo>
                  <a:lnTo>
                    <a:pt x="225755" y="192620"/>
                  </a:lnTo>
                  <a:lnTo>
                    <a:pt x="248589" y="222097"/>
                  </a:lnTo>
                  <a:lnTo>
                    <a:pt x="223304" y="247662"/>
                  </a:lnTo>
                  <a:lnTo>
                    <a:pt x="193992" y="225170"/>
                  </a:lnTo>
                  <a:lnTo>
                    <a:pt x="186526" y="229601"/>
                  </a:lnTo>
                  <a:lnTo>
                    <a:pt x="178666" y="233403"/>
                  </a:lnTo>
                  <a:lnTo>
                    <a:pt x="170450" y="236543"/>
                  </a:lnTo>
                  <a:lnTo>
                    <a:pt x="161912" y="238988"/>
                  </a:lnTo>
                  <a:lnTo>
                    <a:pt x="157568" y="275666"/>
                  </a:lnTo>
                  <a:lnTo>
                    <a:pt x="120827" y="275996"/>
                  </a:lnTo>
                  <a:lnTo>
                    <a:pt x="115963" y="239560"/>
                  </a:lnTo>
                  <a:lnTo>
                    <a:pt x="107374" y="237316"/>
                  </a:lnTo>
                  <a:lnTo>
                    <a:pt x="99096" y="234364"/>
                  </a:lnTo>
                  <a:lnTo>
                    <a:pt x="91158" y="230742"/>
                  </a:lnTo>
                  <a:lnTo>
                    <a:pt x="83591" y="226491"/>
                  </a:lnTo>
                  <a:lnTo>
                    <a:pt x="53860" y="248602"/>
                  </a:lnTo>
                  <a:lnTo>
                    <a:pt x="28321" y="223304"/>
                  </a:lnTo>
                  <a:lnTo>
                    <a:pt x="38023" y="210197"/>
                  </a:lnTo>
                </a:path>
              </a:pathLst>
            </a:custGeom>
            <a:ln w="8978">
              <a:solidFill>
                <a:srgbClr val="F06D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803689" y="477128"/>
              <a:ext cx="144145" cy="36195"/>
            </a:xfrm>
            <a:custGeom>
              <a:avLst/>
              <a:gdLst/>
              <a:ahLst/>
              <a:cxnLst/>
              <a:rect l="l" t="t" r="r" b="b"/>
              <a:pathLst>
                <a:path w="144145" h="36195">
                  <a:moveTo>
                    <a:pt x="144018" y="0"/>
                  </a:moveTo>
                  <a:lnTo>
                    <a:pt x="15608" y="0"/>
                  </a:lnTo>
                  <a:lnTo>
                    <a:pt x="6985" y="0"/>
                  </a:lnTo>
                  <a:lnTo>
                    <a:pt x="0" y="6985"/>
                  </a:lnTo>
                  <a:lnTo>
                    <a:pt x="0" y="15595"/>
                  </a:lnTo>
                  <a:lnTo>
                    <a:pt x="0" y="36055"/>
                  </a:lnTo>
                </a:path>
              </a:pathLst>
            </a:custGeom>
            <a:ln w="8978">
              <a:solidFill>
                <a:srgbClr val="F06D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5" name="object 5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151200" y="7038628"/>
            <a:ext cx="674221" cy="229781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568627" y="7037666"/>
            <a:ext cx="495934" cy="292735"/>
            <a:chOff x="568627" y="7037666"/>
            <a:chExt cx="495934" cy="292735"/>
          </a:xfrm>
        </p:grpSpPr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566207" y="1138612"/>
            <a:ext cx="738885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AWS </a:t>
            </a:r>
            <a:r>
              <a:rPr spc="-140" dirty="0"/>
              <a:t>Certified </a:t>
            </a:r>
            <a:r>
              <a:rPr spc="-70" dirty="0"/>
              <a:t>SysOps </a:t>
            </a:r>
            <a:r>
              <a:rPr spc="-90" dirty="0"/>
              <a:t>Administrator </a:t>
            </a:r>
            <a:r>
              <a:rPr spc="130" dirty="0"/>
              <a:t>-</a:t>
            </a:r>
            <a:r>
              <a:rPr spc="210" dirty="0"/>
              <a:t> </a:t>
            </a:r>
            <a:r>
              <a:rPr spc="-190" dirty="0"/>
              <a:t>Associate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9301226" y="7051536"/>
            <a:ext cx="222885" cy="1778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000" b="1" dirty="0">
                <a:solidFill>
                  <a:srgbClr val="1C232F"/>
                </a:solidFill>
                <a:latin typeface="Trebuchet MS"/>
                <a:cs typeface="Trebuchet MS"/>
              </a:rPr>
              <a:t>36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564092" y="1778036"/>
            <a:ext cx="5755640" cy="94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50105" algn="l"/>
              </a:tabLst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Exam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guide:	</a:t>
            </a:r>
            <a:r>
              <a:rPr sz="1000" b="1" spc="25" dirty="0">
                <a:solidFill>
                  <a:srgbClr val="232F3E"/>
                </a:solidFill>
                <a:latin typeface="Trebuchet MS"/>
                <a:cs typeface="Trebuchet MS"/>
              </a:rPr>
              <a:t>Sample</a:t>
            </a:r>
            <a:r>
              <a:rPr sz="1000" b="1" spc="-8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232F3E"/>
                </a:solidFill>
                <a:latin typeface="Trebuchet MS"/>
                <a:cs typeface="Trebuchet MS"/>
              </a:rPr>
              <a:t>questions: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rebuchet MS"/>
              <a:cs typeface="Trebuchet MS"/>
            </a:endParaRPr>
          </a:p>
          <a:p>
            <a:pPr marL="254000" indent="-152400">
              <a:lnSpc>
                <a:spcPct val="100000"/>
              </a:lnSpc>
              <a:buClr>
                <a:srgbClr val="3DCAC0"/>
              </a:buClr>
              <a:buChar char="•"/>
              <a:tabLst>
                <a:tab pos="254000" algn="l"/>
                <a:tab pos="472694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Download</a:t>
            </a: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PDF</a:t>
            </a:r>
            <a:r>
              <a:rPr sz="1000" spc="-5" dirty="0">
                <a:solidFill>
                  <a:srgbClr val="F8991D"/>
                </a:solidFill>
                <a:latin typeface="Century Gothic"/>
                <a:cs typeface="Century Gothic"/>
              </a:rPr>
              <a:t>	</a:t>
            </a:r>
            <a:r>
              <a:rPr sz="1000" spc="-275" dirty="0">
                <a:solidFill>
                  <a:srgbClr val="3DCAC0"/>
                </a:solidFill>
                <a:latin typeface="Century Gothic"/>
                <a:cs typeface="Century Gothic"/>
              </a:rPr>
              <a:t>•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sz="1000" spc="-275" dirty="0">
                <a:solidFill>
                  <a:srgbClr val="F8991D"/>
                </a:solidFill>
                <a:latin typeface="Century Gothic"/>
                <a:cs typeface="Century Gothic"/>
                <a:hlinkClick r:id="rId31"/>
              </a:rPr>
              <a:t> </a:t>
            </a: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Download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PDF</a:t>
            </a:r>
            <a:endParaRPr sz="1000">
              <a:latin typeface="Century Gothic"/>
              <a:cs typeface="Century Gothic"/>
            </a:endParaRPr>
          </a:p>
          <a:p>
            <a:pPr marL="254000" indent="-152400">
              <a:lnSpc>
                <a:spcPts val="1135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Buy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the </a:t>
            </a:r>
            <a:r>
              <a:rPr sz="100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official </a:t>
            </a:r>
            <a:r>
              <a:rPr sz="1000" u="sng" spc="-8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exam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study</a:t>
            </a:r>
            <a:r>
              <a:rPr sz="100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 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guide</a:t>
            </a:r>
            <a:endParaRPr sz="1000">
              <a:latin typeface="Century Gothic"/>
              <a:cs typeface="Century Gothic"/>
            </a:endParaRPr>
          </a:p>
          <a:p>
            <a:pPr marR="304165" algn="r">
              <a:lnSpc>
                <a:spcPts val="1135"/>
              </a:lnSpc>
            </a:pP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Whitepapers: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66251" y="4324259"/>
            <a:ext cx="3606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5" dirty="0">
                <a:solidFill>
                  <a:srgbClr val="232F3E"/>
                </a:solidFill>
                <a:latin typeface="Trebuchet MS"/>
                <a:cs typeface="Trebuchet MS"/>
              </a:rPr>
              <a:t>F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A</a:t>
            </a: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Qs: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66201" y="2825405"/>
            <a:ext cx="14249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Recommended</a:t>
            </a:r>
            <a:r>
              <a:rPr sz="1000" b="1" spc="-6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232F3E"/>
                </a:solidFill>
                <a:latin typeface="Trebuchet MS"/>
                <a:cs typeface="Trebuchet MS"/>
              </a:rPr>
              <a:t>courses: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52992" y="3182157"/>
            <a:ext cx="247586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AWS 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Technical </a:t>
            </a:r>
            <a:r>
              <a:rPr sz="100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Essentials</a:t>
            </a:r>
            <a:r>
              <a:rPr sz="1000" dirty="0">
                <a:solidFill>
                  <a:srgbClr val="F8991D"/>
                </a:solidFill>
                <a:latin typeface="Century Gothic"/>
                <a:cs typeface="Century Gothic"/>
                <a:hlinkClick r:id="rId33"/>
              </a:rPr>
              <a:t> </a:t>
            </a:r>
            <a:r>
              <a:rPr sz="1000" spc="-430" dirty="0">
                <a:latin typeface="Century Gothic"/>
                <a:cs typeface="Century Gothic"/>
              </a:rPr>
              <a:t>|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spc="-60" dirty="0">
                <a:latin typeface="Century Gothic"/>
                <a:cs typeface="Century Gothic"/>
              </a:rPr>
              <a:t>Classroom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Systems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Operations </a:t>
            </a: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on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AWS</a:t>
            </a:r>
            <a:r>
              <a:rPr sz="1000" spc="-45" dirty="0">
                <a:solidFill>
                  <a:srgbClr val="F8991D"/>
                </a:solidFill>
                <a:latin typeface="Century Gothic"/>
                <a:cs typeface="Century Gothic"/>
                <a:hlinkClick r:id="rId34"/>
              </a:rPr>
              <a:t> </a:t>
            </a:r>
            <a:r>
              <a:rPr sz="1000" spc="-430" dirty="0">
                <a:latin typeface="Century Gothic"/>
                <a:cs typeface="Century Gothic"/>
              </a:rPr>
              <a:t>|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spc="-60" dirty="0">
                <a:latin typeface="Century Gothic"/>
                <a:cs typeface="Century Gothic"/>
              </a:rPr>
              <a:t>Classroom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64092" y="3906057"/>
            <a:ext cx="24999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Explore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the </a:t>
            </a:r>
            <a:r>
              <a:rPr sz="1000" u="sng" spc="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full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Operations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learning 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pat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h</a:t>
            </a:r>
            <a:r>
              <a:rPr sz="1000" u="sng" spc="-7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 </a:t>
            </a:r>
            <a:r>
              <a:rPr sz="1000" u="sng" spc="1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»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52992" y="4680955"/>
            <a:ext cx="1202690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Amazon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 </a:t>
            </a:r>
            <a:r>
              <a:rPr sz="100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EC2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Amazon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 </a:t>
            </a:r>
            <a:r>
              <a:rPr sz="1000" u="sng" spc="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S3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Amazon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 </a:t>
            </a:r>
            <a:r>
              <a:rPr sz="1000" u="sng" spc="-9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VPC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Amazon 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Route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 </a:t>
            </a:r>
            <a:r>
              <a:rPr sz="1000" u="sng" spc="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53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Amazon</a:t>
            </a:r>
            <a:r>
              <a:rPr sz="1000" u="sng" spc="-10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 </a:t>
            </a:r>
            <a:r>
              <a:rPr sz="100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RDS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Amazon</a:t>
            </a:r>
            <a:r>
              <a:rPr sz="1000" u="sng" spc="-9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 </a:t>
            </a:r>
            <a:r>
              <a:rPr sz="100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SQS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76792" y="6471655"/>
            <a:ext cx="908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2"/>
              </a:rPr>
              <a:t>View </a:t>
            </a:r>
            <a:r>
              <a:rPr sz="100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2"/>
              </a:rPr>
              <a:t>all 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2"/>
              </a:rPr>
              <a:t>FAQ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s</a:t>
            </a:r>
            <a:r>
              <a:rPr sz="1000" u="sng" spc="-10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 </a:t>
            </a:r>
            <a:r>
              <a:rPr sz="1000" u="sng" spc="1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2"/>
              </a:rPr>
              <a:t>»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201751" y="5369295"/>
            <a:ext cx="15208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Exam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Readiness</a:t>
            </a:r>
            <a:r>
              <a:rPr sz="1000" b="1" spc="-10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training: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278663" y="2906726"/>
            <a:ext cx="3296285" cy="177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AWS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Security </a:t>
            </a:r>
            <a:r>
              <a:rPr sz="100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Best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 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Practices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Amazon </a:t>
            </a:r>
            <a:r>
              <a:rPr sz="1000" u="sng" spc="-9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Web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Services: 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Overview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of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Security</a:t>
            </a:r>
            <a:r>
              <a:rPr sz="1000" u="sng" spc="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Processes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5"/>
              </a:rPr>
              <a:t>AWS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5"/>
              </a:rPr>
              <a:t>Well-Architected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5"/>
              </a:rPr>
              <a:t>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5"/>
              </a:rPr>
              <a:t>Framework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6"/>
              </a:rPr>
              <a:t>Development </a:t>
            </a:r>
            <a:r>
              <a:rPr sz="1000" u="sng" spc="-9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6"/>
              </a:rPr>
              <a:t>and </a:t>
            </a:r>
            <a:r>
              <a:rPr sz="1000" u="sng" spc="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6"/>
              </a:rPr>
              <a:t>Test </a:t>
            </a: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6"/>
              </a:rPr>
              <a:t>on</a:t>
            </a:r>
            <a:r>
              <a:rPr sz="1000" u="sng" spc="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6"/>
              </a:rPr>
              <a:t>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6"/>
              </a:rPr>
              <a:t>AWS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7"/>
              </a:rPr>
              <a:t>Backup </a:t>
            </a:r>
            <a:r>
              <a:rPr sz="1000" u="sng" spc="-9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7"/>
              </a:rPr>
              <a:t>and </a:t>
            </a:r>
            <a:r>
              <a:rPr sz="100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7"/>
              </a:rPr>
              <a:t>Recovery </a:t>
            </a:r>
            <a:r>
              <a:rPr sz="1000" u="sng" spc="-7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7"/>
              </a:rPr>
              <a:t>Approaches </a:t>
            </a:r>
            <a:r>
              <a:rPr sz="100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7"/>
              </a:rPr>
              <a:t>Using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7"/>
              </a:rPr>
              <a:t>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7"/>
              </a:rPr>
              <a:t>AWS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8"/>
              </a:rPr>
              <a:t>Amazon </a:t>
            </a:r>
            <a:r>
              <a:rPr sz="100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8"/>
              </a:rPr>
              <a:t>Virtual </a:t>
            </a:r>
            <a:r>
              <a:rPr sz="100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8"/>
              </a:rPr>
              <a:t>Private </a:t>
            </a:r>
            <a:r>
              <a:rPr sz="100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8"/>
              </a:rPr>
              <a:t>Cloud 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8"/>
              </a:rPr>
              <a:t>Connectivity</a:t>
            </a:r>
            <a:r>
              <a:rPr sz="100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8"/>
              </a:rPr>
              <a:t> </a:t>
            </a:r>
            <a:r>
              <a:rPr sz="100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8"/>
              </a:rPr>
              <a:t>Options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9"/>
              </a:rPr>
              <a:t>How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9"/>
              </a:rPr>
              <a:t>AWS </a:t>
            </a: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9"/>
              </a:rPr>
              <a:t>Pricing </a:t>
            </a:r>
            <a:r>
              <a:rPr sz="100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9"/>
              </a:rPr>
              <a:t>Works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202463" y="4964126"/>
            <a:ext cx="13360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0"/>
              </a:rPr>
              <a:t>View </a:t>
            </a:r>
            <a:r>
              <a:rPr sz="100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0"/>
              </a:rPr>
              <a:t>all 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0"/>
              </a:rPr>
              <a:t>whitepapers</a:t>
            </a:r>
            <a:r>
              <a:rPr sz="1000" spc="-75" dirty="0">
                <a:solidFill>
                  <a:srgbClr val="F8991D"/>
                </a:solidFill>
                <a:latin typeface="Century Gothic"/>
                <a:cs typeface="Century Gothic"/>
                <a:hlinkClick r:id="rId50"/>
              </a:rPr>
              <a:t> </a:t>
            </a:r>
            <a:r>
              <a:rPr sz="1000" b="1" u="sng" spc="25" dirty="0">
                <a:solidFill>
                  <a:srgbClr val="F7981D"/>
                </a:solidFill>
                <a:uFill>
                  <a:solidFill>
                    <a:srgbClr val="F7981D"/>
                  </a:solidFill>
                </a:uFill>
                <a:latin typeface="Trebuchet MS"/>
                <a:cs typeface="Trebuchet MS"/>
              </a:rPr>
              <a:t>»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278663" y="5726126"/>
            <a:ext cx="178879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1"/>
              </a:rPr>
              <a:t>Find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1"/>
              </a:rPr>
              <a:t>classroom</a:t>
            </a:r>
            <a:r>
              <a:rPr sz="1000" u="sng" spc="-7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1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1"/>
              </a:rPr>
              <a:t>training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2"/>
              </a:rPr>
              <a:t>Take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2"/>
              </a:rPr>
              <a:t>free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2"/>
              </a:rPr>
              <a:t>digital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2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2"/>
              </a:rPr>
              <a:t>training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3"/>
              </a:rPr>
              <a:t>Live </a:t>
            </a:r>
            <a:r>
              <a:rPr sz="100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3"/>
              </a:rPr>
              <a:t>instructor-led</a:t>
            </a:r>
            <a:r>
              <a:rPr sz="1000" u="sng" spc="-10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3"/>
              </a:rPr>
              <a:t>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3"/>
              </a:rPr>
              <a:t>webinars</a:t>
            </a:r>
            <a:endParaRPr sz="1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35" y="5502745"/>
            <a:ext cx="10053955" cy="2270125"/>
            <a:chOff x="4635" y="5502745"/>
            <a:chExt cx="10053955" cy="22701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5" y="5502745"/>
              <a:ext cx="10049128" cy="22696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16198" y="6343690"/>
              <a:ext cx="1012825" cy="1169035"/>
            </a:xfrm>
            <a:custGeom>
              <a:avLst/>
              <a:gdLst/>
              <a:ahLst/>
              <a:cxnLst/>
              <a:rect l="l" t="t" r="r" b="b"/>
              <a:pathLst>
                <a:path w="1012825" h="1169034">
                  <a:moveTo>
                    <a:pt x="0" y="292201"/>
                  </a:moveTo>
                  <a:lnTo>
                    <a:pt x="0" y="876630"/>
                  </a:lnTo>
                  <a:lnTo>
                    <a:pt x="506133" y="1168819"/>
                  </a:lnTo>
                  <a:lnTo>
                    <a:pt x="1012240" y="876630"/>
                  </a:lnTo>
                  <a:lnTo>
                    <a:pt x="1012240" y="292201"/>
                  </a:lnTo>
                  <a:lnTo>
                    <a:pt x="506133" y="0"/>
                  </a:lnTo>
                  <a:lnTo>
                    <a:pt x="0" y="292201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4670" y="6503581"/>
              <a:ext cx="735317" cy="8490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754678" y="6503569"/>
              <a:ext cx="735330" cy="849630"/>
            </a:xfrm>
            <a:custGeom>
              <a:avLst/>
              <a:gdLst/>
              <a:ahLst/>
              <a:cxnLst/>
              <a:rect l="l" t="t" r="r" b="b"/>
              <a:pathLst>
                <a:path w="735329" h="849629">
                  <a:moveTo>
                    <a:pt x="0" y="212267"/>
                  </a:moveTo>
                  <a:lnTo>
                    <a:pt x="0" y="636790"/>
                  </a:lnTo>
                  <a:lnTo>
                    <a:pt x="367652" y="849058"/>
                  </a:lnTo>
                  <a:lnTo>
                    <a:pt x="735304" y="636790"/>
                  </a:lnTo>
                  <a:lnTo>
                    <a:pt x="735304" y="212267"/>
                  </a:lnTo>
                  <a:lnTo>
                    <a:pt x="367652" y="0"/>
                  </a:lnTo>
                  <a:lnTo>
                    <a:pt x="0" y="212267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03258" y="7128014"/>
              <a:ext cx="950518" cy="64438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103256" y="7128022"/>
              <a:ext cx="950594" cy="644525"/>
            </a:xfrm>
            <a:custGeom>
              <a:avLst/>
              <a:gdLst/>
              <a:ahLst/>
              <a:cxnLst/>
              <a:rect l="l" t="t" r="r" b="b"/>
              <a:pathLst>
                <a:path w="950595" h="644525">
                  <a:moveTo>
                    <a:pt x="0" y="366102"/>
                  </a:moveTo>
                  <a:lnTo>
                    <a:pt x="0" y="644377"/>
                  </a:lnTo>
                </a:path>
                <a:path w="950595" h="644525">
                  <a:moveTo>
                    <a:pt x="950520" y="182663"/>
                  </a:moveTo>
                  <a:lnTo>
                    <a:pt x="634136" y="0"/>
                  </a:lnTo>
                  <a:lnTo>
                    <a:pt x="0" y="366102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72016" y="6008509"/>
              <a:ext cx="462483" cy="53404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872016" y="6008525"/>
              <a:ext cx="462915" cy="534035"/>
            </a:xfrm>
            <a:custGeom>
              <a:avLst/>
              <a:gdLst/>
              <a:ahLst/>
              <a:cxnLst/>
              <a:rect l="l" t="t" r="r" b="b"/>
              <a:pathLst>
                <a:path w="462915" h="534034">
                  <a:moveTo>
                    <a:pt x="0" y="133502"/>
                  </a:moveTo>
                  <a:lnTo>
                    <a:pt x="0" y="400532"/>
                  </a:lnTo>
                  <a:lnTo>
                    <a:pt x="231241" y="534034"/>
                  </a:lnTo>
                  <a:lnTo>
                    <a:pt x="462483" y="400532"/>
                  </a:lnTo>
                  <a:lnTo>
                    <a:pt x="462483" y="133502"/>
                  </a:lnTo>
                  <a:lnTo>
                    <a:pt x="231241" y="0"/>
                  </a:lnTo>
                  <a:lnTo>
                    <a:pt x="0" y="133502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35314" y="6081610"/>
              <a:ext cx="335889" cy="38785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935311" y="6081614"/>
              <a:ext cx="335915" cy="387985"/>
            </a:xfrm>
            <a:custGeom>
              <a:avLst/>
              <a:gdLst/>
              <a:ahLst/>
              <a:cxnLst/>
              <a:rect l="l" t="t" r="r" b="b"/>
              <a:pathLst>
                <a:path w="335915" h="387985">
                  <a:moveTo>
                    <a:pt x="0" y="96964"/>
                  </a:moveTo>
                  <a:lnTo>
                    <a:pt x="0" y="290880"/>
                  </a:lnTo>
                  <a:lnTo>
                    <a:pt x="167944" y="387858"/>
                  </a:lnTo>
                  <a:lnTo>
                    <a:pt x="335902" y="290880"/>
                  </a:lnTo>
                  <a:lnTo>
                    <a:pt x="335902" y="96964"/>
                  </a:lnTo>
                  <a:lnTo>
                    <a:pt x="167944" y="0"/>
                  </a:lnTo>
                  <a:lnTo>
                    <a:pt x="0" y="96964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28446" y="6593930"/>
              <a:ext cx="1425575" cy="1178560"/>
            </a:xfrm>
            <a:custGeom>
              <a:avLst/>
              <a:gdLst/>
              <a:ahLst/>
              <a:cxnLst/>
              <a:rect l="l" t="t" r="r" b="b"/>
              <a:pathLst>
                <a:path w="1425575" h="1178559">
                  <a:moveTo>
                    <a:pt x="1093063" y="0"/>
                  </a:moveTo>
                  <a:lnTo>
                    <a:pt x="0" y="631088"/>
                  </a:lnTo>
                  <a:lnTo>
                    <a:pt x="0" y="1178469"/>
                  </a:lnTo>
                  <a:lnTo>
                    <a:pt x="1425330" y="1178469"/>
                  </a:lnTo>
                  <a:lnTo>
                    <a:pt x="1425330" y="191841"/>
                  </a:lnTo>
                  <a:lnTo>
                    <a:pt x="1093063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28443" y="7038183"/>
              <a:ext cx="377024" cy="5753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459" y="6593928"/>
              <a:ext cx="911317" cy="117847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86392" y="7697190"/>
              <a:ext cx="359395" cy="752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28442" y="6593929"/>
              <a:ext cx="1425334" cy="117847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628450" y="6593942"/>
              <a:ext cx="1425575" cy="1178560"/>
            </a:xfrm>
            <a:custGeom>
              <a:avLst/>
              <a:gdLst/>
              <a:ahLst/>
              <a:cxnLst/>
              <a:rect l="l" t="t" r="r" b="b"/>
              <a:pathLst>
                <a:path w="1425575" h="1178559">
                  <a:moveTo>
                    <a:pt x="0" y="631075"/>
                  </a:moveTo>
                  <a:lnTo>
                    <a:pt x="0" y="1178457"/>
                  </a:lnTo>
                </a:path>
                <a:path w="1425575" h="1178559">
                  <a:moveTo>
                    <a:pt x="1425327" y="191840"/>
                  </a:moveTo>
                  <a:lnTo>
                    <a:pt x="1093050" y="0"/>
                  </a:lnTo>
                  <a:lnTo>
                    <a:pt x="0" y="631075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0" y="0"/>
            <a:ext cx="10058400" cy="2277110"/>
            <a:chOff x="0" y="0"/>
            <a:chExt cx="10058400" cy="2277110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0058400" cy="227175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603463" y="0"/>
              <a:ext cx="1047115" cy="494665"/>
            </a:xfrm>
            <a:custGeom>
              <a:avLst/>
              <a:gdLst/>
              <a:ahLst/>
              <a:cxnLst/>
              <a:rect l="l" t="t" r="r" b="b"/>
              <a:pathLst>
                <a:path w="1047115" h="494665">
                  <a:moveTo>
                    <a:pt x="0" y="0"/>
                  </a:moveTo>
                  <a:lnTo>
                    <a:pt x="801" y="194462"/>
                  </a:lnTo>
                  <a:lnTo>
                    <a:pt x="524943" y="494182"/>
                  </a:lnTo>
                  <a:lnTo>
                    <a:pt x="1046570" y="190144"/>
                  </a:lnTo>
                  <a:lnTo>
                    <a:pt x="1045786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6607" y="0"/>
              <a:ext cx="759942" cy="32890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746613" y="0"/>
              <a:ext cx="760095" cy="328930"/>
            </a:xfrm>
            <a:custGeom>
              <a:avLst/>
              <a:gdLst/>
              <a:ahLst/>
              <a:cxnLst/>
              <a:rect l="l" t="t" r="r" b="b"/>
              <a:pathLst>
                <a:path w="760095" h="328930">
                  <a:moveTo>
                    <a:pt x="0" y="0"/>
                  </a:moveTo>
                  <a:lnTo>
                    <a:pt x="460" y="111233"/>
                  </a:lnTo>
                  <a:lnTo>
                    <a:pt x="381092" y="328911"/>
                  </a:lnTo>
                  <a:lnTo>
                    <a:pt x="759933" y="108096"/>
                  </a:lnTo>
                  <a:lnTo>
                    <a:pt x="759488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83782" y="48970"/>
              <a:ext cx="520852" cy="60001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083780" y="48977"/>
              <a:ext cx="521334" cy="600075"/>
            </a:xfrm>
            <a:custGeom>
              <a:avLst/>
              <a:gdLst/>
              <a:ahLst/>
              <a:cxnLst/>
              <a:rect l="l" t="t" r="r" b="b"/>
              <a:pathLst>
                <a:path w="521334" h="600075">
                  <a:moveTo>
                    <a:pt x="0" y="151079"/>
                  </a:moveTo>
                  <a:lnTo>
                    <a:pt x="1244" y="451078"/>
                  </a:lnTo>
                  <a:lnTo>
                    <a:pt x="261670" y="600011"/>
                  </a:lnTo>
                  <a:lnTo>
                    <a:pt x="520865" y="448932"/>
                  </a:lnTo>
                  <a:lnTo>
                    <a:pt x="519620" y="148932"/>
                  </a:lnTo>
                  <a:lnTo>
                    <a:pt x="259181" y="0"/>
                  </a:lnTo>
                  <a:lnTo>
                    <a:pt x="0" y="151079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55067" y="131102"/>
              <a:ext cx="378269" cy="43574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155068" y="131107"/>
              <a:ext cx="378460" cy="436245"/>
            </a:xfrm>
            <a:custGeom>
              <a:avLst/>
              <a:gdLst/>
              <a:ahLst/>
              <a:cxnLst/>
              <a:rect l="l" t="t" r="r" b="b"/>
              <a:pathLst>
                <a:path w="378459" h="436245">
                  <a:moveTo>
                    <a:pt x="0" y="109715"/>
                  </a:moveTo>
                  <a:lnTo>
                    <a:pt x="901" y="327583"/>
                  </a:lnTo>
                  <a:lnTo>
                    <a:pt x="190042" y="435749"/>
                  </a:lnTo>
                  <a:lnTo>
                    <a:pt x="378269" y="326034"/>
                  </a:lnTo>
                  <a:lnTo>
                    <a:pt x="377380" y="108153"/>
                  </a:lnTo>
                  <a:lnTo>
                    <a:pt x="188239" y="0"/>
                  </a:lnTo>
                  <a:lnTo>
                    <a:pt x="0" y="109715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872103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1758516" y="0"/>
                  </a:moveTo>
                  <a:lnTo>
                    <a:pt x="242678" y="0"/>
                  </a:lnTo>
                  <a:lnTo>
                    <a:pt x="0" y="141450"/>
                  </a:lnTo>
                  <a:lnTo>
                    <a:pt x="4737" y="1291244"/>
                  </a:lnTo>
                  <a:lnTo>
                    <a:pt x="1002868" y="1862033"/>
                  </a:lnTo>
                  <a:lnTo>
                    <a:pt x="1996249" y="1283015"/>
                  </a:lnTo>
                  <a:lnTo>
                    <a:pt x="1991499" y="133233"/>
                  </a:lnTo>
                  <a:lnTo>
                    <a:pt x="1758516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55251" y="103319"/>
              <a:ext cx="109805" cy="38065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66539" y="1054811"/>
              <a:ext cx="916589" cy="80722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72107" y="0"/>
              <a:ext cx="343496" cy="49535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72094" y="0"/>
              <a:ext cx="1996262" cy="186203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872098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0" y="141454"/>
                  </a:moveTo>
                  <a:lnTo>
                    <a:pt x="4749" y="1291236"/>
                  </a:lnTo>
                  <a:lnTo>
                    <a:pt x="1002880" y="1862025"/>
                  </a:lnTo>
                  <a:lnTo>
                    <a:pt x="1996262" y="1283007"/>
                  </a:lnTo>
                  <a:lnTo>
                    <a:pt x="1991512" y="133225"/>
                  </a:lnTo>
                  <a:lnTo>
                    <a:pt x="1758537" y="0"/>
                  </a:lnTo>
                </a:path>
                <a:path w="1996440" h="1862455">
                  <a:moveTo>
                    <a:pt x="242689" y="0"/>
                  </a:moveTo>
                  <a:lnTo>
                    <a:pt x="0" y="141454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053635" y="0"/>
              <a:ext cx="1633220" cy="1653539"/>
            </a:xfrm>
            <a:custGeom>
              <a:avLst/>
              <a:gdLst/>
              <a:ahLst/>
              <a:cxnLst/>
              <a:rect l="l" t="t" r="r" b="b"/>
              <a:pathLst>
                <a:path w="1633220" h="1653539">
                  <a:moveTo>
                    <a:pt x="1212204" y="0"/>
                  </a:moveTo>
                  <a:lnTo>
                    <a:pt x="420779" y="0"/>
                  </a:lnTo>
                  <a:lnTo>
                    <a:pt x="0" y="245268"/>
                  </a:lnTo>
                  <a:lnTo>
                    <a:pt x="3873" y="1185932"/>
                  </a:lnTo>
                  <a:lnTo>
                    <a:pt x="820496" y="1652924"/>
                  </a:lnTo>
                  <a:lnTo>
                    <a:pt x="1633194" y="1179214"/>
                  </a:lnTo>
                  <a:lnTo>
                    <a:pt x="1629308" y="238525"/>
                  </a:lnTo>
                  <a:lnTo>
                    <a:pt x="1212204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07206" y="223670"/>
              <a:ext cx="76993" cy="31761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75019" y="1022934"/>
              <a:ext cx="737014" cy="62998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53628" y="114976"/>
              <a:ext cx="264896" cy="41685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55496" y="0"/>
              <a:ext cx="1631339" cy="165291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53628" y="0"/>
              <a:ext cx="1633208" cy="165291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239720" y="0"/>
              <a:ext cx="1261110" cy="1438910"/>
            </a:xfrm>
            <a:custGeom>
              <a:avLst/>
              <a:gdLst/>
              <a:ahLst/>
              <a:cxnLst/>
              <a:rect l="l" t="t" r="r" b="b"/>
              <a:pathLst>
                <a:path w="1261109" h="1438910">
                  <a:moveTo>
                    <a:pt x="652119" y="0"/>
                  </a:moveTo>
                  <a:lnTo>
                    <a:pt x="603338" y="0"/>
                  </a:lnTo>
                  <a:lnTo>
                    <a:pt x="0" y="351663"/>
                  </a:lnTo>
                  <a:lnTo>
                    <a:pt x="2997" y="1078001"/>
                  </a:lnTo>
                  <a:lnTo>
                    <a:pt x="633501" y="1438541"/>
                  </a:lnTo>
                  <a:lnTo>
                    <a:pt x="1261033" y="1072781"/>
                  </a:lnTo>
                  <a:lnTo>
                    <a:pt x="1258023" y="346494"/>
                  </a:lnTo>
                  <a:lnTo>
                    <a:pt x="652119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39722" y="0"/>
              <a:ext cx="1261034" cy="143855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242160" y="934573"/>
              <a:ext cx="256540" cy="273685"/>
            </a:xfrm>
            <a:custGeom>
              <a:avLst/>
              <a:gdLst/>
              <a:ahLst/>
              <a:cxnLst/>
              <a:rect l="l" t="t" r="r" b="b"/>
              <a:pathLst>
                <a:path w="256540" h="273684">
                  <a:moveTo>
                    <a:pt x="0" y="8001"/>
                  </a:moveTo>
                  <a:lnTo>
                    <a:pt x="7913" y="0"/>
                  </a:lnTo>
                  <a:lnTo>
                    <a:pt x="202362" y="50558"/>
                  </a:lnTo>
                  <a:lnTo>
                    <a:pt x="255956" y="244754"/>
                  </a:lnTo>
                  <a:lnTo>
                    <a:pt x="227710" y="273315"/>
                  </a:lnTo>
                </a:path>
              </a:pathLst>
            </a:custGeom>
            <a:ln w="88734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39721" y="0"/>
              <a:ext cx="1261033" cy="143855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459738" y="231929"/>
              <a:ext cx="828675" cy="954405"/>
            </a:xfrm>
            <a:custGeom>
              <a:avLst/>
              <a:gdLst/>
              <a:ahLst/>
              <a:cxnLst/>
              <a:rect l="l" t="t" r="r" b="b"/>
              <a:pathLst>
                <a:path w="828675" h="954405">
                  <a:moveTo>
                    <a:pt x="412076" y="0"/>
                  </a:moveTo>
                  <a:lnTo>
                    <a:pt x="0" y="240182"/>
                  </a:lnTo>
                  <a:lnTo>
                    <a:pt x="1968" y="717156"/>
                  </a:lnTo>
                  <a:lnTo>
                    <a:pt x="416026" y="953935"/>
                  </a:lnTo>
                  <a:lnTo>
                    <a:pt x="828103" y="713740"/>
                  </a:lnTo>
                  <a:lnTo>
                    <a:pt x="826135" y="236766"/>
                  </a:lnTo>
                  <a:lnTo>
                    <a:pt x="41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438737" y="210745"/>
              <a:ext cx="871219" cy="1003300"/>
            </a:xfrm>
            <a:custGeom>
              <a:avLst/>
              <a:gdLst/>
              <a:ahLst/>
              <a:cxnLst/>
              <a:rect l="l" t="t" r="r" b="b"/>
              <a:pathLst>
                <a:path w="871220" h="1003300">
                  <a:moveTo>
                    <a:pt x="433260" y="0"/>
                  </a:moveTo>
                  <a:lnTo>
                    <a:pt x="0" y="252526"/>
                  </a:lnTo>
                  <a:lnTo>
                    <a:pt x="2070" y="753999"/>
                  </a:lnTo>
                  <a:lnTo>
                    <a:pt x="437400" y="1002944"/>
                  </a:lnTo>
                  <a:lnTo>
                    <a:pt x="528284" y="949972"/>
                  </a:lnTo>
                  <a:lnTo>
                    <a:pt x="437184" y="949972"/>
                  </a:lnTo>
                  <a:lnTo>
                    <a:pt x="47866" y="727329"/>
                  </a:lnTo>
                  <a:lnTo>
                    <a:pt x="45999" y="278841"/>
                  </a:lnTo>
                  <a:lnTo>
                    <a:pt x="433476" y="52984"/>
                  </a:lnTo>
                  <a:lnTo>
                    <a:pt x="525914" y="52984"/>
                  </a:lnTo>
                  <a:lnTo>
                    <a:pt x="433260" y="0"/>
                  </a:lnTo>
                  <a:close/>
                </a:path>
                <a:path w="871220" h="1003300">
                  <a:moveTo>
                    <a:pt x="525914" y="52984"/>
                  </a:moveTo>
                  <a:lnTo>
                    <a:pt x="433476" y="52984"/>
                  </a:lnTo>
                  <a:lnTo>
                    <a:pt x="822807" y="275615"/>
                  </a:lnTo>
                  <a:lnTo>
                    <a:pt x="824661" y="724115"/>
                  </a:lnTo>
                  <a:lnTo>
                    <a:pt x="437184" y="949972"/>
                  </a:lnTo>
                  <a:lnTo>
                    <a:pt x="528284" y="949972"/>
                  </a:lnTo>
                  <a:lnTo>
                    <a:pt x="870661" y="750417"/>
                  </a:lnTo>
                  <a:lnTo>
                    <a:pt x="868591" y="248945"/>
                  </a:lnTo>
                  <a:lnTo>
                    <a:pt x="525914" y="52984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629706" y="505747"/>
              <a:ext cx="389890" cy="360680"/>
            </a:xfrm>
            <a:custGeom>
              <a:avLst/>
              <a:gdLst/>
              <a:ahLst/>
              <a:cxnLst/>
              <a:rect l="l" t="t" r="r" b="b"/>
              <a:pathLst>
                <a:path w="389890" h="360680">
                  <a:moveTo>
                    <a:pt x="59334" y="360222"/>
                  </a:moveTo>
                  <a:lnTo>
                    <a:pt x="1485" y="360464"/>
                  </a:lnTo>
                  <a:lnTo>
                    <a:pt x="0" y="1612"/>
                  </a:lnTo>
                  <a:lnTo>
                    <a:pt x="253174" y="571"/>
                  </a:lnTo>
                  <a:lnTo>
                    <a:pt x="318312" y="292"/>
                  </a:lnTo>
                  <a:lnTo>
                    <a:pt x="389674" y="0"/>
                  </a:lnTo>
                </a:path>
              </a:pathLst>
            </a:custGeom>
            <a:ln w="839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830800" y="664352"/>
              <a:ext cx="220979" cy="201295"/>
            </a:xfrm>
            <a:custGeom>
              <a:avLst/>
              <a:gdLst/>
              <a:ahLst/>
              <a:cxnLst/>
              <a:rect l="l" t="t" r="r" b="b"/>
              <a:pathLst>
                <a:path w="220979" h="201294">
                  <a:moveTo>
                    <a:pt x="0" y="201028"/>
                  </a:moveTo>
                  <a:lnTo>
                    <a:pt x="39852" y="200863"/>
                  </a:lnTo>
                  <a:lnTo>
                    <a:pt x="135445" y="200469"/>
                  </a:lnTo>
                  <a:lnTo>
                    <a:pt x="220433" y="200113"/>
                  </a:lnTo>
                  <a:lnTo>
                    <a:pt x="219608" y="0"/>
                  </a:lnTo>
                </a:path>
              </a:pathLst>
            </a:custGeom>
            <a:ln w="839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736119" y="836429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5">
                  <a:moveTo>
                    <a:pt x="42813" y="7773"/>
                  </a:moveTo>
                  <a:lnTo>
                    <a:pt x="34779" y="2090"/>
                  </a:lnTo>
                  <a:lnTo>
                    <a:pt x="25507" y="0"/>
                  </a:lnTo>
                  <a:lnTo>
                    <a:pt x="16129" y="1535"/>
                  </a:lnTo>
                  <a:lnTo>
                    <a:pt x="7773" y="6732"/>
                  </a:lnTo>
                  <a:lnTo>
                    <a:pt x="2090" y="14772"/>
                  </a:lnTo>
                  <a:lnTo>
                    <a:pt x="0" y="24042"/>
                  </a:lnTo>
                  <a:lnTo>
                    <a:pt x="1535" y="33418"/>
                  </a:lnTo>
                  <a:lnTo>
                    <a:pt x="6732" y="41771"/>
                  </a:lnTo>
                  <a:lnTo>
                    <a:pt x="14766" y="47454"/>
                  </a:lnTo>
                  <a:lnTo>
                    <a:pt x="24037" y="49545"/>
                  </a:lnTo>
                  <a:lnTo>
                    <a:pt x="33416" y="48010"/>
                  </a:lnTo>
                  <a:lnTo>
                    <a:pt x="41771" y="42813"/>
                  </a:lnTo>
                  <a:lnTo>
                    <a:pt x="47454" y="34779"/>
                  </a:lnTo>
                  <a:lnTo>
                    <a:pt x="49545" y="25507"/>
                  </a:lnTo>
                  <a:lnTo>
                    <a:pt x="48010" y="16129"/>
                  </a:lnTo>
                  <a:lnTo>
                    <a:pt x="42813" y="7773"/>
                  </a:lnTo>
                  <a:close/>
                </a:path>
              </a:pathLst>
            </a:custGeom>
            <a:ln w="839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702538" y="505668"/>
              <a:ext cx="428625" cy="412750"/>
            </a:xfrm>
            <a:custGeom>
              <a:avLst/>
              <a:gdLst/>
              <a:ahLst/>
              <a:cxnLst/>
              <a:rect l="l" t="t" r="r" b="b"/>
              <a:pathLst>
                <a:path w="428625" h="412750">
                  <a:moveTo>
                    <a:pt x="342634" y="25"/>
                  </a:moveTo>
                  <a:lnTo>
                    <a:pt x="349061" y="0"/>
                  </a:lnTo>
                  <a:lnTo>
                    <a:pt x="355576" y="9994"/>
                  </a:lnTo>
                  <a:lnTo>
                    <a:pt x="359052" y="18181"/>
                  </a:lnTo>
                  <a:lnTo>
                    <a:pt x="359505" y="26817"/>
                  </a:lnTo>
                  <a:lnTo>
                    <a:pt x="357031" y="35103"/>
                  </a:lnTo>
                  <a:lnTo>
                    <a:pt x="351728" y="42240"/>
                  </a:lnTo>
                  <a:lnTo>
                    <a:pt x="336805" y="56260"/>
                  </a:lnTo>
                  <a:lnTo>
                    <a:pt x="330610" y="64209"/>
                  </a:lnTo>
                  <a:lnTo>
                    <a:pt x="327774" y="73286"/>
                  </a:lnTo>
                  <a:lnTo>
                    <a:pt x="329059" y="82919"/>
                  </a:lnTo>
                  <a:lnTo>
                    <a:pt x="335230" y="92532"/>
                  </a:lnTo>
                  <a:lnTo>
                    <a:pt x="344462" y="99259"/>
                  </a:lnTo>
                  <a:lnTo>
                    <a:pt x="353995" y="101106"/>
                  </a:lnTo>
                  <a:lnTo>
                    <a:pt x="363212" y="98802"/>
                  </a:lnTo>
                  <a:lnTo>
                    <a:pt x="371501" y="93078"/>
                  </a:lnTo>
                  <a:lnTo>
                    <a:pt x="387910" y="77635"/>
                  </a:lnTo>
                  <a:lnTo>
                    <a:pt x="394638" y="73241"/>
                  </a:lnTo>
                  <a:lnTo>
                    <a:pt x="402243" y="71461"/>
                  </a:lnTo>
                  <a:lnTo>
                    <a:pt x="410004" y="72336"/>
                  </a:lnTo>
                  <a:lnTo>
                    <a:pt x="417196" y="75907"/>
                  </a:lnTo>
                  <a:lnTo>
                    <a:pt x="428372" y="84162"/>
                  </a:lnTo>
                  <a:lnTo>
                    <a:pt x="386297" y="123837"/>
                  </a:lnTo>
                  <a:lnTo>
                    <a:pt x="373685" y="132874"/>
                  </a:lnTo>
                  <a:lnTo>
                    <a:pt x="359627" y="138093"/>
                  </a:lnTo>
                  <a:lnTo>
                    <a:pt x="344903" y="139521"/>
                  </a:lnTo>
                  <a:lnTo>
                    <a:pt x="330290" y="137185"/>
                  </a:lnTo>
                  <a:lnTo>
                    <a:pt x="325235" y="135699"/>
                  </a:lnTo>
                  <a:lnTo>
                    <a:pt x="319762" y="136817"/>
                  </a:lnTo>
                  <a:lnTo>
                    <a:pt x="315901" y="140411"/>
                  </a:lnTo>
                  <a:lnTo>
                    <a:pt x="263615" y="188899"/>
                  </a:lnTo>
                  <a:lnTo>
                    <a:pt x="167755" y="277380"/>
                  </a:lnTo>
                  <a:lnTo>
                    <a:pt x="110453" y="330987"/>
                  </a:lnTo>
                  <a:lnTo>
                    <a:pt x="115277" y="348117"/>
                  </a:lnTo>
                  <a:lnTo>
                    <a:pt x="114719" y="365740"/>
                  </a:lnTo>
                  <a:lnTo>
                    <a:pt x="108805" y="382525"/>
                  </a:lnTo>
                  <a:lnTo>
                    <a:pt x="97562" y="397141"/>
                  </a:lnTo>
                  <a:lnTo>
                    <a:pt x="75535" y="410145"/>
                  </a:lnTo>
                  <a:lnTo>
                    <a:pt x="50923" y="412462"/>
                  </a:lnTo>
                  <a:lnTo>
                    <a:pt x="27409" y="404205"/>
                  </a:lnTo>
                  <a:lnTo>
                    <a:pt x="8675" y="385483"/>
                  </a:lnTo>
                  <a:lnTo>
                    <a:pt x="1903" y="369932"/>
                  </a:lnTo>
                  <a:lnTo>
                    <a:pt x="0" y="353279"/>
                  </a:lnTo>
                  <a:lnTo>
                    <a:pt x="2923" y="336773"/>
                  </a:lnTo>
                  <a:lnTo>
                    <a:pt x="10631" y="321665"/>
                  </a:lnTo>
                  <a:lnTo>
                    <a:pt x="26485" y="306497"/>
                  </a:lnTo>
                  <a:lnTo>
                    <a:pt x="45564" y="298569"/>
                  </a:lnTo>
                  <a:lnTo>
                    <a:pt x="65836" y="297810"/>
                  </a:lnTo>
                  <a:lnTo>
                    <a:pt x="85269" y="304152"/>
                  </a:lnTo>
                  <a:lnTo>
                    <a:pt x="167552" y="224878"/>
                  </a:lnTo>
                  <a:lnTo>
                    <a:pt x="237694" y="156565"/>
                  </a:lnTo>
                  <a:lnTo>
                    <a:pt x="286348" y="108953"/>
                  </a:lnTo>
                  <a:lnTo>
                    <a:pt x="290107" y="105308"/>
                  </a:lnTo>
                  <a:lnTo>
                    <a:pt x="291530" y="99948"/>
                  </a:lnTo>
                  <a:lnTo>
                    <a:pt x="290336" y="94843"/>
                  </a:lnTo>
                  <a:lnTo>
                    <a:pt x="288851" y="80102"/>
                  </a:lnTo>
                  <a:lnTo>
                    <a:pt x="291142" y="65471"/>
                  </a:lnTo>
                  <a:lnTo>
                    <a:pt x="297187" y="51731"/>
                  </a:lnTo>
                  <a:lnTo>
                    <a:pt x="306960" y="39662"/>
                  </a:lnTo>
                  <a:lnTo>
                    <a:pt x="331065" y="16954"/>
                  </a:lnTo>
                </a:path>
              </a:pathLst>
            </a:custGeom>
            <a:ln w="8394">
              <a:solidFill>
                <a:srgbClr val="43C6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629980" y="571562"/>
              <a:ext cx="343535" cy="1905"/>
            </a:xfrm>
            <a:custGeom>
              <a:avLst/>
              <a:gdLst/>
              <a:ahLst/>
              <a:cxnLst/>
              <a:rect l="l" t="t" r="r" b="b"/>
              <a:pathLst>
                <a:path w="343534" h="1904">
                  <a:moveTo>
                    <a:pt x="-4197" y="711"/>
                  </a:moveTo>
                  <a:lnTo>
                    <a:pt x="347656" y="711"/>
                  </a:lnTo>
                </a:path>
              </a:pathLst>
            </a:custGeom>
            <a:ln w="981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653729" y="531761"/>
              <a:ext cx="95250" cy="17145"/>
            </a:xfrm>
            <a:custGeom>
              <a:avLst/>
              <a:gdLst/>
              <a:ahLst/>
              <a:cxnLst/>
              <a:rect l="l" t="t" r="r" b="b"/>
              <a:pathLst>
                <a:path w="95250" h="17145">
                  <a:moveTo>
                    <a:pt x="16421" y="13030"/>
                  </a:moveTo>
                  <a:lnTo>
                    <a:pt x="16408" y="8509"/>
                  </a:lnTo>
                  <a:lnTo>
                    <a:pt x="16383" y="3987"/>
                  </a:lnTo>
                  <a:lnTo>
                    <a:pt x="12700" y="330"/>
                  </a:lnTo>
                  <a:lnTo>
                    <a:pt x="3657" y="368"/>
                  </a:lnTo>
                  <a:lnTo>
                    <a:pt x="0" y="4051"/>
                  </a:lnTo>
                  <a:lnTo>
                    <a:pt x="38" y="13106"/>
                  </a:lnTo>
                  <a:lnTo>
                    <a:pt x="3721" y="16751"/>
                  </a:lnTo>
                  <a:lnTo>
                    <a:pt x="12776" y="16713"/>
                  </a:lnTo>
                  <a:lnTo>
                    <a:pt x="16421" y="13030"/>
                  </a:lnTo>
                  <a:close/>
                </a:path>
                <a:path w="95250" h="17145">
                  <a:moveTo>
                    <a:pt x="55676" y="12865"/>
                  </a:moveTo>
                  <a:lnTo>
                    <a:pt x="55651" y="8343"/>
                  </a:lnTo>
                  <a:lnTo>
                    <a:pt x="55638" y="3822"/>
                  </a:lnTo>
                  <a:lnTo>
                    <a:pt x="51955" y="165"/>
                  </a:lnTo>
                  <a:lnTo>
                    <a:pt x="42900" y="203"/>
                  </a:lnTo>
                  <a:lnTo>
                    <a:pt x="39255" y="3886"/>
                  </a:lnTo>
                  <a:lnTo>
                    <a:pt x="39293" y="12941"/>
                  </a:lnTo>
                  <a:lnTo>
                    <a:pt x="42976" y="16586"/>
                  </a:lnTo>
                  <a:lnTo>
                    <a:pt x="52019" y="16548"/>
                  </a:lnTo>
                  <a:lnTo>
                    <a:pt x="55676" y="12865"/>
                  </a:lnTo>
                  <a:close/>
                </a:path>
                <a:path w="95250" h="17145">
                  <a:moveTo>
                    <a:pt x="94907" y="12700"/>
                  </a:moveTo>
                  <a:lnTo>
                    <a:pt x="94881" y="8178"/>
                  </a:lnTo>
                  <a:lnTo>
                    <a:pt x="94869" y="3657"/>
                  </a:lnTo>
                  <a:lnTo>
                    <a:pt x="91186" y="0"/>
                  </a:lnTo>
                  <a:lnTo>
                    <a:pt x="82130" y="38"/>
                  </a:lnTo>
                  <a:lnTo>
                    <a:pt x="78486" y="3721"/>
                  </a:lnTo>
                  <a:lnTo>
                    <a:pt x="78524" y="12776"/>
                  </a:lnTo>
                  <a:lnTo>
                    <a:pt x="82207" y="16421"/>
                  </a:lnTo>
                  <a:lnTo>
                    <a:pt x="91249" y="16383"/>
                  </a:lnTo>
                  <a:lnTo>
                    <a:pt x="94907" y="12700"/>
                  </a:lnTo>
                  <a:close/>
                </a:path>
              </a:pathLst>
            </a:custGeom>
            <a:solidFill>
              <a:srgbClr val="313E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64408" y="608925"/>
              <a:ext cx="127486" cy="75603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151200" y="7038628"/>
            <a:ext cx="674221" cy="229781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568627" y="7037666"/>
            <a:ext cx="495934" cy="292735"/>
            <a:chOff x="568627" y="7037666"/>
            <a:chExt cx="495934" cy="292735"/>
          </a:xfrm>
        </p:grpSpPr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566207" y="1151312"/>
            <a:ext cx="56108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AWS </a:t>
            </a:r>
            <a:r>
              <a:rPr spc="-140" dirty="0"/>
              <a:t>Certified </a:t>
            </a:r>
            <a:r>
              <a:rPr spc="-200" dirty="0"/>
              <a:t>Developer </a:t>
            </a:r>
            <a:r>
              <a:rPr spc="130" dirty="0"/>
              <a:t>-</a:t>
            </a:r>
            <a:r>
              <a:rPr spc="280" dirty="0"/>
              <a:t> </a:t>
            </a:r>
            <a:r>
              <a:rPr spc="-190" dirty="0"/>
              <a:t>Associate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9301226" y="7051536"/>
            <a:ext cx="222885" cy="1778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000" b="1" dirty="0">
                <a:solidFill>
                  <a:srgbClr val="1C232F"/>
                </a:solidFill>
                <a:latin typeface="Trebuchet MS"/>
                <a:cs typeface="Trebuchet MS"/>
              </a:rPr>
              <a:t>37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564092" y="1778036"/>
            <a:ext cx="5755640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50105" algn="l"/>
              </a:tabLst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Exam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guide:	</a:t>
            </a:r>
            <a:r>
              <a:rPr sz="1000" b="1" spc="25" dirty="0">
                <a:solidFill>
                  <a:srgbClr val="232F3E"/>
                </a:solidFill>
                <a:latin typeface="Trebuchet MS"/>
                <a:cs typeface="Trebuchet MS"/>
              </a:rPr>
              <a:t>Sample</a:t>
            </a:r>
            <a:r>
              <a:rPr sz="1000" b="1" spc="-8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232F3E"/>
                </a:solidFill>
                <a:latin typeface="Trebuchet MS"/>
                <a:cs typeface="Trebuchet MS"/>
              </a:rPr>
              <a:t>questions: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rebuchet MS"/>
              <a:cs typeface="Trebuchet MS"/>
            </a:endParaRPr>
          </a:p>
          <a:p>
            <a:pPr marL="254000" indent="-152400">
              <a:lnSpc>
                <a:spcPct val="100000"/>
              </a:lnSpc>
              <a:buClr>
                <a:srgbClr val="3DCAC0"/>
              </a:buClr>
              <a:buChar char="•"/>
              <a:tabLst>
                <a:tab pos="254000" algn="l"/>
                <a:tab pos="472694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Download</a:t>
            </a: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PDF</a:t>
            </a:r>
            <a:r>
              <a:rPr sz="1000" spc="-5" dirty="0">
                <a:solidFill>
                  <a:srgbClr val="F8991D"/>
                </a:solidFill>
                <a:latin typeface="Century Gothic"/>
                <a:cs typeface="Century Gothic"/>
              </a:rPr>
              <a:t>	</a:t>
            </a:r>
            <a:r>
              <a:rPr sz="1000" spc="-275" dirty="0">
                <a:solidFill>
                  <a:srgbClr val="3DCAC0"/>
                </a:solidFill>
                <a:latin typeface="Century Gothic"/>
                <a:cs typeface="Century Gothic"/>
              </a:rPr>
              <a:t>•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sz="1000" spc="-275" dirty="0">
                <a:solidFill>
                  <a:srgbClr val="F8991D"/>
                </a:solidFill>
                <a:latin typeface="Century Gothic"/>
                <a:cs typeface="Century Gothic"/>
                <a:hlinkClick r:id="rId31"/>
              </a:rPr>
              <a:t> </a:t>
            </a: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Download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PDF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6201" y="2549942"/>
            <a:ext cx="14249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Recommended</a:t>
            </a:r>
            <a:r>
              <a:rPr sz="1000" b="1" spc="-6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232F3E"/>
                </a:solidFill>
                <a:latin typeface="Trebuchet MS"/>
                <a:cs typeface="Trebuchet MS"/>
              </a:rPr>
              <a:t>courses: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76792" y="2906732"/>
            <a:ext cx="265239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240665" algn="l"/>
                <a:tab pos="241300" algn="l"/>
              </a:tabLst>
            </a:pP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AWS 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Technical </a:t>
            </a:r>
            <a:r>
              <a:rPr sz="100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Essentials</a:t>
            </a:r>
            <a:r>
              <a:rPr sz="1000" dirty="0">
                <a:solidFill>
                  <a:srgbClr val="F8991D"/>
                </a:solidFill>
                <a:latin typeface="Century Gothic"/>
                <a:cs typeface="Century Gothic"/>
                <a:hlinkClick r:id="rId32"/>
              </a:rPr>
              <a:t> </a:t>
            </a:r>
            <a:r>
              <a:rPr sz="1000" spc="-430" dirty="0">
                <a:latin typeface="Century Gothic"/>
                <a:cs typeface="Century Gothic"/>
              </a:rPr>
              <a:t>|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spc="-60" dirty="0">
                <a:latin typeface="Century Gothic"/>
                <a:cs typeface="Century Gothic"/>
              </a:rPr>
              <a:t>Classroom</a:t>
            </a:r>
            <a:endParaRPr sz="1000">
              <a:latin typeface="Century Gothic"/>
              <a:cs typeface="Century Gothic"/>
            </a:endParaRPr>
          </a:p>
          <a:p>
            <a:pPr marL="241300" indent="-2286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40665" algn="l"/>
                <a:tab pos="241300" algn="l"/>
              </a:tabLst>
            </a:pP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Developing </a:t>
            </a: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on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AWS</a:t>
            </a:r>
            <a:r>
              <a:rPr sz="1000" spc="15" dirty="0">
                <a:solidFill>
                  <a:srgbClr val="F8991D"/>
                </a:solidFill>
                <a:latin typeface="Century Gothic"/>
                <a:cs typeface="Century Gothic"/>
                <a:hlinkClick r:id="rId33"/>
              </a:rPr>
              <a:t> </a:t>
            </a:r>
            <a:r>
              <a:rPr sz="1000" spc="-430" dirty="0">
                <a:latin typeface="Century Gothic"/>
                <a:cs typeface="Century Gothic"/>
              </a:rPr>
              <a:t>|</a:t>
            </a:r>
            <a:r>
              <a:rPr sz="1000" spc="-25" dirty="0">
                <a:latin typeface="Century Gothic"/>
                <a:cs typeface="Century Gothic"/>
              </a:rPr>
              <a:t> </a:t>
            </a:r>
            <a:r>
              <a:rPr sz="1000" spc="-60" dirty="0">
                <a:latin typeface="Century Gothic"/>
                <a:cs typeface="Century Gothic"/>
              </a:rPr>
              <a:t>Classroom</a:t>
            </a:r>
            <a:endParaRPr sz="1000">
              <a:latin typeface="Century Gothic"/>
              <a:cs typeface="Century Gothic"/>
            </a:endParaRPr>
          </a:p>
          <a:p>
            <a:pPr marL="241300" indent="-2286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40665" algn="l"/>
                <a:tab pos="241300" algn="l"/>
              </a:tabLst>
            </a:pPr>
            <a:r>
              <a:rPr sz="1000" u="sng" spc="-10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Advanced 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Developing </a:t>
            </a: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on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AWS</a:t>
            </a:r>
            <a:r>
              <a:rPr sz="1000" spc="-85" dirty="0">
                <a:solidFill>
                  <a:srgbClr val="F8991D"/>
                </a:solidFill>
                <a:latin typeface="Century Gothic"/>
                <a:cs typeface="Century Gothic"/>
                <a:hlinkClick r:id="rId34"/>
              </a:rPr>
              <a:t> </a:t>
            </a:r>
            <a:r>
              <a:rPr sz="1000" spc="-430" dirty="0">
                <a:latin typeface="Century Gothic"/>
                <a:cs typeface="Century Gothic"/>
              </a:rPr>
              <a:t>|</a:t>
            </a:r>
            <a:r>
              <a:rPr sz="1000" spc="-25" dirty="0">
                <a:latin typeface="Century Gothic"/>
                <a:cs typeface="Century Gothic"/>
              </a:rPr>
              <a:t> </a:t>
            </a:r>
            <a:r>
              <a:rPr sz="1000" spc="-60" dirty="0">
                <a:latin typeface="Century Gothic"/>
                <a:cs typeface="Century Gothic"/>
              </a:rPr>
              <a:t>Classroom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64092" y="3897332"/>
            <a:ext cx="24466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Explore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the </a:t>
            </a:r>
            <a:r>
              <a:rPr sz="1000" u="sng" spc="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full 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Developer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learning 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pat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h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 </a:t>
            </a:r>
            <a:r>
              <a:rPr sz="1000" u="sng" spc="1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»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66251" y="4306526"/>
            <a:ext cx="3606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5" dirty="0">
                <a:solidFill>
                  <a:srgbClr val="232F3E"/>
                </a:solidFill>
                <a:latin typeface="Trebuchet MS"/>
                <a:cs typeface="Trebuchet MS"/>
              </a:rPr>
              <a:t>F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A</a:t>
            </a: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Qs: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76792" y="4599801"/>
            <a:ext cx="1569085" cy="173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25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240665" algn="l"/>
                <a:tab pos="2413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Amazon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Simple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 </a:t>
            </a:r>
            <a:r>
              <a:rPr sz="1000" u="sng" spc="-8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Queue </a:t>
            </a:r>
            <a:r>
              <a:rPr sz="1000" spc="-85" dirty="0">
                <a:solidFill>
                  <a:srgbClr val="F8991D"/>
                </a:solidFill>
                <a:latin typeface="Century Gothic"/>
                <a:cs typeface="Century Gothic"/>
                <a:hlinkClick r:id="rId36"/>
              </a:rPr>
              <a:t>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Service</a:t>
            </a:r>
            <a:endParaRPr sz="1000">
              <a:latin typeface="Century Gothic"/>
              <a:cs typeface="Century Gothic"/>
            </a:endParaRPr>
          </a:p>
          <a:p>
            <a:pPr marL="241300" indent="-2286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40665" algn="l"/>
                <a:tab pos="2413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Amazon</a:t>
            </a:r>
            <a:r>
              <a:rPr sz="1000" u="sng" spc="-9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 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DynamoDB</a:t>
            </a:r>
            <a:endParaRPr sz="1000">
              <a:latin typeface="Century Gothic"/>
              <a:cs typeface="Century Gothic"/>
            </a:endParaRPr>
          </a:p>
          <a:p>
            <a:pPr marL="241300" indent="-2286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40665" algn="l"/>
                <a:tab pos="2413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Amazon</a:t>
            </a:r>
            <a:r>
              <a:rPr sz="1000" u="sng" spc="-8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 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ElastiCache</a:t>
            </a:r>
            <a:endParaRPr sz="1000">
              <a:latin typeface="Century Gothic"/>
              <a:cs typeface="Century Gothic"/>
            </a:endParaRPr>
          </a:p>
          <a:p>
            <a:pPr marL="241300" indent="-2286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40665" algn="l"/>
                <a:tab pos="2413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Amazon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 </a:t>
            </a:r>
            <a:r>
              <a:rPr sz="1000" u="sng" spc="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Kinesis</a:t>
            </a:r>
            <a:endParaRPr sz="1000">
              <a:latin typeface="Century Gothic"/>
              <a:cs typeface="Century Gothic"/>
            </a:endParaRPr>
          </a:p>
          <a:p>
            <a:pPr marL="241300" indent="-2286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40665" algn="l"/>
                <a:tab pos="241300" algn="l"/>
              </a:tabLst>
            </a:pP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AWS </a:t>
            </a:r>
            <a:r>
              <a:rPr sz="1000" u="sng" spc="-8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Lambda</a:t>
            </a:r>
            <a:endParaRPr sz="1000">
              <a:latin typeface="Century Gothic"/>
              <a:cs typeface="Century Gothic"/>
            </a:endParaRPr>
          </a:p>
          <a:p>
            <a:pPr marL="241300" indent="-2286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40665" algn="l"/>
                <a:tab pos="2413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Amazon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API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 </a:t>
            </a:r>
            <a:r>
              <a:rPr sz="1000" u="sng" spc="-10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Gateway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698220" y="4637901"/>
            <a:ext cx="166116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240665" algn="l"/>
                <a:tab pos="241300" algn="l"/>
              </a:tabLst>
            </a:pP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2"/>
              </a:rPr>
              <a:t>AWS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2"/>
              </a:rPr>
              <a:t>Elastic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2"/>
              </a:rPr>
              <a:t>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2"/>
              </a:rPr>
              <a:t>Beanstalk</a:t>
            </a:r>
            <a:endParaRPr sz="1000">
              <a:latin typeface="Century Gothic"/>
              <a:cs typeface="Century Gothic"/>
            </a:endParaRPr>
          </a:p>
          <a:p>
            <a:pPr marL="241300" marR="5080" indent="-2286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240665" algn="l"/>
                <a:tab pos="241300" algn="l"/>
              </a:tabLst>
            </a:pP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AWS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Identity </a:t>
            </a:r>
            <a:r>
              <a:rPr sz="1000" u="sng" spc="-9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and </a:t>
            </a:r>
            <a:r>
              <a:rPr sz="1000" u="sng" spc="-9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Access </a:t>
            </a:r>
            <a:r>
              <a:rPr sz="1000" spc="-95" dirty="0">
                <a:solidFill>
                  <a:srgbClr val="F8991D"/>
                </a:solidFill>
                <a:latin typeface="Century Gothic"/>
                <a:cs typeface="Century Gothic"/>
                <a:hlinkClick r:id="rId43"/>
              </a:rPr>
              <a:t> </a:t>
            </a:r>
            <a:r>
              <a:rPr sz="1000" u="sng" spc="-8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Management</a:t>
            </a:r>
            <a:endParaRPr sz="1000">
              <a:latin typeface="Century Gothic"/>
              <a:cs typeface="Century Gothic"/>
            </a:endParaRPr>
          </a:p>
          <a:p>
            <a:pPr marL="241300" marR="105410" indent="-2286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240665" algn="l"/>
                <a:tab pos="241300" algn="l"/>
              </a:tabLst>
            </a:pP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AWS 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Key</a:t>
            </a: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 </a:t>
            </a:r>
            <a:r>
              <a:rPr sz="1000" u="sng" spc="-8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Management </a:t>
            </a:r>
            <a:r>
              <a:rPr sz="1000" spc="-80" dirty="0">
                <a:solidFill>
                  <a:srgbClr val="F8991D"/>
                </a:solidFill>
                <a:latin typeface="Century Gothic"/>
                <a:cs typeface="Century Gothic"/>
                <a:hlinkClick r:id="rId44"/>
              </a:rPr>
              <a:t>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Service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698220" y="6009501"/>
            <a:ext cx="908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5"/>
              </a:rPr>
              <a:t>View </a:t>
            </a:r>
            <a:r>
              <a:rPr sz="100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5"/>
              </a:rPr>
              <a:t>all 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5"/>
              </a:rPr>
              <a:t>FAQ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s</a:t>
            </a:r>
            <a:r>
              <a:rPr sz="1000" u="sng" spc="-10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 </a:t>
            </a:r>
            <a:r>
              <a:rPr sz="1000" u="sng" spc="1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5"/>
              </a:rPr>
              <a:t>»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201644" y="2549894"/>
            <a:ext cx="8191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Whitepapers: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201644" y="5830431"/>
            <a:ext cx="15208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Exam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Readiness</a:t>
            </a:r>
            <a:r>
              <a:rPr sz="1000" b="1" spc="-10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training: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5510" indent="-2286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4715510" algn="l"/>
                <a:tab pos="4716145" algn="l"/>
              </a:tabLst>
            </a:pPr>
            <a:r>
              <a:rPr spc="-30" dirty="0">
                <a:hlinkClick r:id="rId46"/>
              </a:rPr>
              <a:t>AWS </a:t>
            </a:r>
            <a:r>
              <a:rPr spc="-10" dirty="0">
                <a:hlinkClick r:id="rId46"/>
              </a:rPr>
              <a:t>Security </a:t>
            </a:r>
            <a:r>
              <a:rPr dirty="0">
                <a:hlinkClick r:id="rId46"/>
              </a:rPr>
              <a:t>Best</a:t>
            </a:r>
            <a:r>
              <a:rPr spc="-40" dirty="0">
                <a:hlinkClick r:id="rId46"/>
              </a:rPr>
              <a:t> </a:t>
            </a:r>
            <a:r>
              <a:rPr spc="-50" dirty="0">
                <a:hlinkClick r:id="rId46"/>
              </a:rPr>
              <a:t>Practices</a:t>
            </a:r>
          </a:p>
          <a:p>
            <a:pPr marL="4715510" indent="-2286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715510" algn="l"/>
                <a:tab pos="4716145" algn="l"/>
              </a:tabLst>
            </a:pPr>
            <a:r>
              <a:rPr spc="-30" dirty="0">
                <a:hlinkClick r:id="rId47"/>
              </a:rPr>
              <a:t>AWS </a:t>
            </a:r>
            <a:r>
              <a:rPr spc="-35" dirty="0">
                <a:hlinkClick r:id="rId47"/>
              </a:rPr>
              <a:t>Well-Architected</a:t>
            </a:r>
            <a:r>
              <a:rPr spc="-25" dirty="0">
                <a:hlinkClick r:id="rId47"/>
              </a:rPr>
              <a:t> </a:t>
            </a:r>
            <a:r>
              <a:rPr spc="-30" dirty="0">
                <a:hlinkClick r:id="rId47"/>
              </a:rPr>
              <a:t>Framework</a:t>
            </a:r>
          </a:p>
          <a:p>
            <a:pPr marL="4715510" marR="5080" indent="-2286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4715510" algn="l"/>
                <a:tab pos="4716145" algn="l"/>
              </a:tabLst>
            </a:pPr>
            <a:r>
              <a:rPr spc="-40" dirty="0">
                <a:hlinkClick r:id="rId48"/>
              </a:rPr>
              <a:t>Practicing </a:t>
            </a:r>
            <a:r>
              <a:rPr spc="-35" dirty="0">
                <a:hlinkClick r:id="rId48"/>
              </a:rPr>
              <a:t>Continuous </a:t>
            </a:r>
            <a:r>
              <a:rPr spc="-20" dirty="0">
                <a:hlinkClick r:id="rId48"/>
              </a:rPr>
              <a:t>Integration </a:t>
            </a:r>
            <a:r>
              <a:rPr spc="-90" dirty="0">
                <a:hlinkClick r:id="rId48"/>
              </a:rPr>
              <a:t>and </a:t>
            </a:r>
            <a:r>
              <a:rPr spc="-35" dirty="0">
                <a:hlinkClick r:id="rId48"/>
              </a:rPr>
              <a:t>Continuous </a:t>
            </a:r>
            <a:r>
              <a:rPr spc="-15" dirty="0">
                <a:hlinkClick r:id="rId48"/>
              </a:rPr>
              <a:t>Delivery </a:t>
            </a:r>
            <a:r>
              <a:rPr spc="-45" dirty="0">
                <a:hlinkClick r:id="rId48"/>
              </a:rPr>
              <a:t>on </a:t>
            </a:r>
            <a:r>
              <a:rPr spc="-35" dirty="0">
                <a:hlinkClick r:id="rId48"/>
              </a:rPr>
              <a:t>AWS </a:t>
            </a:r>
            <a:r>
              <a:rPr u="none" spc="-35" dirty="0">
                <a:hlinkClick r:id="rId48"/>
              </a:rPr>
              <a:t> </a:t>
            </a:r>
            <a:r>
              <a:rPr spc="-65" dirty="0">
                <a:hlinkClick r:id="rId48"/>
              </a:rPr>
              <a:t>Accelerating </a:t>
            </a:r>
            <a:r>
              <a:rPr spc="-15" dirty="0">
                <a:hlinkClick r:id="rId48"/>
              </a:rPr>
              <a:t>Software Delivery </a:t>
            </a:r>
            <a:r>
              <a:rPr spc="10" dirty="0">
                <a:hlinkClick r:id="rId48"/>
              </a:rPr>
              <a:t>with</a:t>
            </a:r>
            <a:r>
              <a:rPr spc="-5" dirty="0">
                <a:hlinkClick r:id="rId48"/>
              </a:rPr>
              <a:t> </a:t>
            </a:r>
            <a:r>
              <a:rPr spc="-65" dirty="0">
                <a:hlinkClick r:id="rId48"/>
              </a:rPr>
              <a:t>DevOps</a:t>
            </a:r>
          </a:p>
          <a:p>
            <a:pPr marL="4715510" indent="-2286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715510" algn="l"/>
                <a:tab pos="4716145" algn="l"/>
              </a:tabLst>
            </a:pPr>
            <a:r>
              <a:rPr spc="-25" dirty="0">
                <a:hlinkClick r:id="rId49"/>
              </a:rPr>
              <a:t>Implementing </a:t>
            </a:r>
            <a:r>
              <a:rPr spc="-35" dirty="0">
                <a:hlinkClick r:id="rId49"/>
              </a:rPr>
              <a:t>Microservices </a:t>
            </a:r>
            <a:r>
              <a:rPr spc="-45" dirty="0">
                <a:hlinkClick r:id="rId49"/>
              </a:rPr>
              <a:t>on</a:t>
            </a:r>
            <a:r>
              <a:rPr spc="-20" dirty="0">
                <a:hlinkClick r:id="rId49"/>
              </a:rPr>
              <a:t> </a:t>
            </a:r>
            <a:r>
              <a:rPr spc="-35" dirty="0">
                <a:hlinkClick r:id="rId49"/>
              </a:rPr>
              <a:t>AWS</a:t>
            </a:r>
          </a:p>
          <a:p>
            <a:pPr marL="4715510" indent="-2286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715510" algn="l"/>
                <a:tab pos="4716145" algn="l"/>
              </a:tabLst>
            </a:pPr>
            <a:r>
              <a:rPr dirty="0">
                <a:hlinkClick r:id="rId50"/>
              </a:rPr>
              <a:t>Serverless </a:t>
            </a:r>
            <a:r>
              <a:rPr spc="-30" dirty="0">
                <a:hlinkClick r:id="rId50"/>
              </a:rPr>
              <a:t>Architectures </a:t>
            </a:r>
            <a:r>
              <a:rPr spc="10" dirty="0">
                <a:hlinkClick r:id="rId50"/>
              </a:rPr>
              <a:t>with </a:t>
            </a:r>
            <a:r>
              <a:rPr spc="-30" dirty="0">
                <a:hlinkClick r:id="rId50"/>
              </a:rPr>
              <a:t>AWS</a:t>
            </a:r>
            <a:r>
              <a:rPr spc="-85" dirty="0">
                <a:hlinkClick r:id="rId50"/>
              </a:rPr>
              <a:t> </a:t>
            </a:r>
            <a:r>
              <a:rPr spc="-80" dirty="0">
                <a:hlinkClick r:id="rId50"/>
              </a:rPr>
              <a:t>Lambda</a:t>
            </a:r>
          </a:p>
          <a:p>
            <a:pPr marL="4715510" indent="-2286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715510" algn="l"/>
                <a:tab pos="4716145" algn="l"/>
              </a:tabLst>
            </a:pPr>
            <a:r>
              <a:rPr spc="-5" dirty="0">
                <a:hlinkClick r:id="rId51"/>
              </a:rPr>
              <a:t>Optimizing Enterprise </a:t>
            </a:r>
            <a:r>
              <a:rPr spc="-55" dirty="0">
                <a:hlinkClick r:id="rId51"/>
              </a:rPr>
              <a:t>Economics </a:t>
            </a:r>
            <a:r>
              <a:rPr spc="10" dirty="0">
                <a:hlinkClick r:id="rId51"/>
              </a:rPr>
              <a:t>with </a:t>
            </a:r>
            <a:r>
              <a:rPr dirty="0">
                <a:hlinkClick r:id="rId51"/>
              </a:rPr>
              <a:t>Serverless</a:t>
            </a:r>
            <a:r>
              <a:rPr spc="-45" dirty="0">
                <a:hlinkClick r:id="rId51"/>
              </a:rPr>
              <a:t> </a:t>
            </a:r>
            <a:r>
              <a:rPr spc="-35" dirty="0">
                <a:hlinkClick r:id="rId51"/>
              </a:rPr>
              <a:t>Architectures</a:t>
            </a:r>
          </a:p>
          <a:p>
            <a:pPr marL="4715510" indent="-2286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715510" algn="l"/>
                <a:tab pos="4716145" algn="l"/>
              </a:tabLst>
            </a:pPr>
            <a:r>
              <a:rPr spc="-15" dirty="0">
                <a:hlinkClick r:id="rId52"/>
              </a:rPr>
              <a:t>Running </a:t>
            </a:r>
            <a:r>
              <a:rPr spc="-45" dirty="0">
                <a:hlinkClick r:id="rId52"/>
              </a:rPr>
              <a:t>Containerized </a:t>
            </a:r>
            <a:r>
              <a:rPr spc="-35" dirty="0">
                <a:hlinkClick r:id="rId52"/>
              </a:rPr>
              <a:t>Microservices </a:t>
            </a:r>
            <a:r>
              <a:rPr spc="-45" dirty="0">
                <a:hlinkClick r:id="rId52"/>
              </a:rPr>
              <a:t>on</a:t>
            </a:r>
            <a:r>
              <a:rPr spc="-5" dirty="0">
                <a:hlinkClick r:id="rId52"/>
              </a:rPr>
              <a:t> </a:t>
            </a:r>
            <a:r>
              <a:rPr spc="-35" dirty="0">
                <a:hlinkClick r:id="rId52"/>
              </a:rPr>
              <a:t>AWS</a:t>
            </a:r>
          </a:p>
          <a:p>
            <a:pPr marL="4715510" indent="-2286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715510" algn="l"/>
                <a:tab pos="4716145" algn="l"/>
              </a:tabLst>
            </a:pPr>
            <a:r>
              <a:rPr spc="-40" dirty="0">
                <a:hlinkClick r:id="rId53"/>
              </a:rPr>
              <a:t>Blue/Green </a:t>
            </a:r>
            <a:r>
              <a:rPr spc="-35" dirty="0">
                <a:hlinkClick r:id="rId53"/>
              </a:rPr>
              <a:t>Deployments </a:t>
            </a:r>
            <a:r>
              <a:rPr spc="-45" dirty="0">
                <a:hlinkClick r:id="rId53"/>
              </a:rPr>
              <a:t>on</a:t>
            </a:r>
            <a:r>
              <a:rPr spc="-5" dirty="0">
                <a:hlinkClick r:id="rId53"/>
              </a:rPr>
              <a:t> </a:t>
            </a:r>
            <a:r>
              <a:rPr spc="-35" dirty="0">
                <a:hlinkClick r:id="rId53"/>
              </a:rPr>
              <a:t>AWS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5202463" y="5421326"/>
            <a:ext cx="13296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4"/>
              </a:rPr>
              <a:t>View </a:t>
            </a:r>
            <a:r>
              <a:rPr sz="100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4"/>
              </a:rPr>
              <a:t>all 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4"/>
              </a:rPr>
              <a:t>whitepaper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s</a:t>
            </a:r>
            <a:r>
              <a:rPr sz="1000" u="sng" spc="-7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 </a:t>
            </a:r>
            <a:r>
              <a:rPr sz="1000" u="sng" spc="1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4"/>
              </a:rPr>
              <a:t>»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278663" y="6187301"/>
            <a:ext cx="178879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5"/>
              </a:rPr>
              <a:t>Find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5"/>
              </a:rPr>
              <a:t>classroom</a:t>
            </a:r>
            <a:r>
              <a:rPr sz="1000" u="sng" spc="-7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5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5"/>
              </a:rPr>
              <a:t>training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6"/>
              </a:rPr>
              <a:t>Take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6"/>
              </a:rPr>
              <a:t>free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6"/>
              </a:rPr>
              <a:t>digital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6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6"/>
              </a:rPr>
              <a:t>training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7"/>
              </a:rPr>
              <a:t>Live </a:t>
            </a:r>
            <a:r>
              <a:rPr sz="100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7"/>
              </a:rPr>
              <a:t>instructor-led</a:t>
            </a:r>
            <a:r>
              <a:rPr sz="1000" u="sng" spc="-10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7"/>
              </a:rPr>
              <a:t>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7"/>
              </a:rPr>
              <a:t>webinars</a:t>
            </a:r>
            <a:endParaRPr sz="1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71713" y="0"/>
            <a:ext cx="8090534" cy="7772400"/>
            <a:chOff x="1971713" y="0"/>
            <a:chExt cx="8090534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1713" y="0"/>
              <a:ext cx="8086687" cy="7772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907810" y="5054603"/>
              <a:ext cx="934085" cy="1078865"/>
            </a:xfrm>
            <a:custGeom>
              <a:avLst/>
              <a:gdLst/>
              <a:ahLst/>
              <a:cxnLst/>
              <a:rect l="l" t="t" r="r" b="b"/>
              <a:pathLst>
                <a:path w="934085" h="1078864">
                  <a:moveTo>
                    <a:pt x="0" y="269620"/>
                  </a:moveTo>
                  <a:lnTo>
                    <a:pt x="0" y="808812"/>
                  </a:lnTo>
                  <a:lnTo>
                    <a:pt x="466979" y="1078433"/>
                  </a:lnTo>
                  <a:lnTo>
                    <a:pt x="933932" y="808812"/>
                  </a:lnTo>
                  <a:lnTo>
                    <a:pt x="933932" y="269620"/>
                  </a:lnTo>
                  <a:lnTo>
                    <a:pt x="466979" y="0"/>
                  </a:lnTo>
                  <a:lnTo>
                    <a:pt x="0" y="269620"/>
                  </a:lnTo>
                  <a:close/>
                </a:path>
              </a:pathLst>
            </a:custGeom>
            <a:ln w="73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5653" y="5202224"/>
              <a:ext cx="678243" cy="7831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35648" y="5202219"/>
              <a:ext cx="678815" cy="783590"/>
            </a:xfrm>
            <a:custGeom>
              <a:avLst/>
              <a:gdLst/>
              <a:ahLst/>
              <a:cxnLst/>
              <a:rect l="l" t="t" r="r" b="b"/>
              <a:pathLst>
                <a:path w="678814" h="783589">
                  <a:moveTo>
                    <a:pt x="0" y="195795"/>
                  </a:moveTo>
                  <a:lnTo>
                    <a:pt x="0" y="587387"/>
                  </a:lnTo>
                  <a:lnTo>
                    <a:pt x="339128" y="783196"/>
                  </a:lnTo>
                  <a:lnTo>
                    <a:pt x="678268" y="587387"/>
                  </a:lnTo>
                  <a:lnTo>
                    <a:pt x="678268" y="195795"/>
                  </a:lnTo>
                  <a:lnTo>
                    <a:pt x="339128" y="0"/>
                  </a:lnTo>
                  <a:lnTo>
                    <a:pt x="0" y="195795"/>
                  </a:lnTo>
                  <a:close/>
                </a:path>
              </a:pathLst>
            </a:custGeom>
            <a:ln w="73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2350" y="972197"/>
              <a:ext cx="623747" cy="7202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52345" y="972191"/>
              <a:ext cx="624205" cy="720725"/>
            </a:xfrm>
            <a:custGeom>
              <a:avLst/>
              <a:gdLst/>
              <a:ahLst/>
              <a:cxnLst/>
              <a:rect l="l" t="t" r="r" b="b"/>
              <a:pathLst>
                <a:path w="624204" h="720725">
                  <a:moveTo>
                    <a:pt x="0" y="180060"/>
                  </a:moveTo>
                  <a:lnTo>
                    <a:pt x="0" y="540181"/>
                  </a:lnTo>
                  <a:lnTo>
                    <a:pt x="311873" y="720229"/>
                  </a:lnTo>
                  <a:lnTo>
                    <a:pt x="623747" y="540181"/>
                  </a:lnTo>
                  <a:lnTo>
                    <a:pt x="623747" y="180060"/>
                  </a:lnTo>
                  <a:lnTo>
                    <a:pt x="311873" y="0"/>
                  </a:lnTo>
                  <a:lnTo>
                    <a:pt x="0" y="180060"/>
                  </a:lnTo>
                  <a:close/>
                </a:path>
              </a:pathLst>
            </a:custGeom>
            <a:ln w="73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7719" y="1070788"/>
              <a:ext cx="453008" cy="52306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37719" y="1070782"/>
              <a:ext cx="453390" cy="523240"/>
            </a:xfrm>
            <a:custGeom>
              <a:avLst/>
              <a:gdLst/>
              <a:ahLst/>
              <a:cxnLst/>
              <a:rect l="l" t="t" r="r" b="b"/>
              <a:pathLst>
                <a:path w="453390" h="523240">
                  <a:moveTo>
                    <a:pt x="0" y="130759"/>
                  </a:moveTo>
                  <a:lnTo>
                    <a:pt x="0" y="392315"/>
                  </a:lnTo>
                  <a:lnTo>
                    <a:pt x="226491" y="523074"/>
                  </a:lnTo>
                  <a:lnTo>
                    <a:pt x="453009" y="392315"/>
                  </a:lnTo>
                  <a:lnTo>
                    <a:pt x="453009" y="130759"/>
                  </a:lnTo>
                  <a:lnTo>
                    <a:pt x="226491" y="0"/>
                  </a:lnTo>
                  <a:lnTo>
                    <a:pt x="0" y="130759"/>
                  </a:lnTo>
                  <a:close/>
                </a:path>
              </a:pathLst>
            </a:custGeom>
            <a:ln w="73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41753" y="655126"/>
              <a:ext cx="5217160" cy="6223635"/>
            </a:xfrm>
            <a:custGeom>
              <a:avLst/>
              <a:gdLst/>
              <a:ahLst/>
              <a:cxnLst/>
              <a:rect l="l" t="t" r="r" b="b"/>
              <a:pathLst>
                <a:path w="5217159" h="6223634">
                  <a:moveTo>
                    <a:pt x="2694889" y="0"/>
                  </a:moveTo>
                  <a:lnTo>
                    <a:pt x="0" y="1555889"/>
                  </a:lnTo>
                  <a:lnTo>
                    <a:pt x="0" y="4667643"/>
                  </a:lnTo>
                  <a:lnTo>
                    <a:pt x="2694889" y="6223546"/>
                  </a:lnTo>
                  <a:lnTo>
                    <a:pt x="5216647" y="4767608"/>
                  </a:lnTo>
                  <a:lnTo>
                    <a:pt x="5216647" y="1455925"/>
                  </a:lnTo>
                  <a:lnTo>
                    <a:pt x="2694889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37977" y="2161484"/>
              <a:ext cx="120421" cy="5644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3879" y="4694072"/>
              <a:ext cx="2481887" cy="21846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41747" y="1750393"/>
              <a:ext cx="929538" cy="14184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41747" y="655116"/>
              <a:ext cx="5216653" cy="622355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41748" y="655116"/>
              <a:ext cx="5216652" cy="622355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841748" y="655130"/>
              <a:ext cx="5217160" cy="6223635"/>
            </a:xfrm>
            <a:custGeom>
              <a:avLst/>
              <a:gdLst/>
              <a:ahLst/>
              <a:cxnLst/>
              <a:rect l="l" t="t" r="r" b="b"/>
              <a:pathLst>
                <a:path w="5217159" h="6223634">
                  <a:moveTo>
                    <a:pt x="0" y="1555889"/>
                  </a:moveTo>
                  <a:lnTo>
                    <a:pt x="0" y="4667643"/>
                  </a:lnTo>
                  <a:lnTo>
                    <a:pt x="2694889" y="6223546"/>
                  </a:lnTo>
                  <a:lnTo>
                    <a:pt x="5216652" y="4767605"/>
                  </a:lnTo>
                </a:path>
                <a:path w="5217159" h="6223634">
                  <a:moveTo>
                    <a:pt x="5216652" y="1455928"/>
                  </a:moveTo>
                  <a:lnTo>
                    <a:pt x="2694889" y="0"/>
                  </a:lnTo>
                  <a:lnTo>
                    <a:pt x="0" y="1555889"/>
                  </a:lnTo>
                </a:path>
              </a:pathLst>
            </a:custGeom>
            <a:ln w="73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77543" y="1158326"/>
              <a:ext cx="4518660" cy="5217160"/>
            </a:xfrm>
            <a:custGeom>
              <a:avLst/>
              <a:gdLst/>
              <a:ahLst/>
              <a:cxnLst/>
              <a:rect l="l" t="t" r="r" b="b"/>
              <a:pathLst>
                <a:path w="4518659" h="5217160">
                  <a:moveTo>
                    <a:pt x="2259101" y="0"/>
                  </a:moveTo>
                  <a:lnTo>
                    <a:pt x="0" y="1304302"/>
                  </a:lnTo>
                  <a:lnTo>
                    <a:pt x="0" y="3912844"/>
                  </a:lnTo>
                  <a:lnTo>
                    <a:pt x="2259101" y="5217147"/>
                  </a:lnTo>
                  <a:lnTo>
                    <a:pt x="4518202" y="3912844"/>
                  </a:lnTo>
                  <a:lnTo>
                    <a:pt x="4518202" y="1304302"/>
                  </a:lnTo>
                  <a:lnTo>
                    <a:pt x="2259101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85312" y="2421115"/>
              <a:ext cx="210439" cy="8810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77535" y="2103895"/>
              <a:ext cx="734326" cy="115340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32551" y="4628515"/>
              <a:ext cx="2044545" cy="174697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77535" y="1158328"/>
              <a:ext cx="4518215" cy="52171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77536" y="1158328"/>
              <a:ext cx="4518215" cy="521716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776706" y="1756774"/>
              <a:ext cx="3520440" cy="4064635"/>
            </a:xfrm>
            <a:custGeom>
              <a:avLst/>
              <a:gdLst/>
              <a:ahLst/>
              <a:cxnLst/>
              <a:rect l="l" t="t" r="r" b="b"/>
              <a:pathLst>
                <a:path w="3520440" h="4064635">
                  <a:moveTo>
                    <a:pt x="1759940" y="0"/>
                  </a:moveTo>
                  <a:lnTo>
                    <a:pt x="0" y="1016088"/>
                  </a:lnTo>
                  <a:lnTo>
                    <a:pt x="0" y="3048279"/>
                  </a:lnTo>
                  <a:lnTo>
                    <a:pt x="1759940" y="4064368"/>
                  </a:lnTo>
                  <a:lnTo>
                    <a:pt x="3519868" y="3048279"/>
                  </a:lnTo>
                  <a:lnTo>
                    <a:pt x="3519868" y="1016088"/>
                  </a:lnTo>
                  <a:lnTo>
                    <a:pt x="1759940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76709" y="1756765"/>
              <a:ext cx="3519868" cy="406438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776709" y="4403892"/>
              <a:ext cx="713740" cy="767715"/>
            </a:xfrm>
            <a:custGeom>
              <a:avLst/>
              <a:gdLst/>
              <a:ahLst/>
              <a:cxnLst/>
              <a:rect l="l" t="t" r="r" b="b"/>
              <a:pathLst>
                <a:path w="713739" h="767714">
                  <a:moveTo>
                    <a:pt x="0" y="22286"/>
                  </a:moveTo>
                  <a:lnTo>
                    <a:pt x="22223" y="0"/>
                  </a:lnTo>
                  <a:lnTo>
                    <a:pt x="565707" y="143675"/>
                  </a:lnTo>
                  <a:lnTo>
                    <a:pt x="713408" y="687679"/>
                  </a:lnTo>
                  <a:lnTo>
                    <a:pt x="634081" y="767230"/>
                  </a:lnTo>
                </a:path>
              </a:pathLst>
            </a:custGeom>
            <a:ln w="136728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76709" y="1183995"/>
              <a:ext cx="3525405" cy="4639424"/>
            </a:xfrm>
            <a:prstGeom prst="rect">
              <a:avLst/>
            </a:prstGeom>
          </p:spPr>
        </p:pic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553225" y="2487832"/>
            <a:ext cx="3343910" cy="2245360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2700" marR="5080">
              <a:lnSpc>
                <a:spcPct val="77000"/>
              </a:lnSpc>
              <a:spcBef>
                <a:spcPts val="1315"/>
              </a:spcBef>
            </a:pPr>
            <a:r>
              <a:rPr sz="4400" spc="-130" dirty="0"/>
              <a:t>Professional  </a:t>
            </a:r>
            <a:r>
              <a:rPr sz="4400" spc="-1000" dirty="0"/>
              <a:t>C</a:t>
            </a:r>
            <a:r>
              <a:rPr sz="4400" spc="-270" dirty="0"/>
              <a:t>e</a:t>
            </a:r>
            <a:r>
              <a:rPr sz="4400" spc="-40" dirty="0"/>
              <a:t>r</a:t>
            </a:r>
            <a:r>
              <a:rPr sz="4400" spc="-135" dirty="0"/>
              <a:t>tifications:  </a:t>
            </a:r>
            <a:r>
              <a:rPr sz="4400" spc="-245" dirty="0"/>
              <a:t>Preparation  </a:t>
            </a:r>
            <a:r>
              <a:rPr sz="4400" spc="-265" dirty="0"/>
              <a:t>Resources</a:t>
            </a:r>
            <a:endParaRPr sz="4400"/>
          </a:p>
        </p:txBody>
      </p:sp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51200" y="7038628"/>
            <a:ext cx="674221" cy="229781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568627" y="7037666"/>
            <a:ext cx="495934" cy="292735"/>
            <a:chOff x="568627" y="7037666"/>
            <a:chExt cx="495934" cy="292735"/>
          </a:xfrm>
        </p:grpSpPr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9301226" y="7051536"/>
            <a:ext cx="222885" cy="1778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000" b="1" dirty="0">
                <a:solidFill>
                  <a:srgbClr val="1C232F"/>
                </a:solidFill>
                <a:latin typeface="Trebuchet MS"/>
                <a:cs typeface="Trebuchet MS"/>
              </a:rPr>
              <a:t>38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5216" y="0"/>
            <a:ext cx="9873615" cy="2246630"/>
            <a:chOff x="185216" y="0"/>
            <a:chExt cx="9873615" cy="22466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216" y="0"/>
              <a:ext cx="9873183" cy="224133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88797" y="0"/>
              <a:ext cx="1046480" cy="464184"/>
            </a:xfrm>
            <a:custGeom>
              <a:avLst/>
              <a:gdLst/>
              <a:ahLst/>
              <a:cxnLst/>
              <a:rect l="l" t="t" r="r" b="b"/>
              <a:pathLst>
                <a:path w="1046479" h="464184">
                  <a:moveTo>
                    <a:pt x="0" y="0"/>
                  </a:moveTo>
                  <a:lnTo>
                    <a:pt x="676" y="164044"/>
                  </a:lnTo>
                  <a:lnTo>
                    <a:pt x="524818" y="463764"/>
                  </a:lnTo>
                  <a:lnTo>
                    <a:pt x="1046445" y="159726"/>
                  </a:lnTo>
                  <a:lnTo>
                    <a:pt x="1045786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1938" y="0"/>
              <a:ext cx="759828" cy="2984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31948" y="0"/>
              <a:ext cx="760095" cy="299085"/>
            </a:xfrm>
            <a:custGeom>
              <a:avLst/>
              <a:gdLst/>
              <a:ahLst/>
              <a:cxnLst/>
              <a:rect l="l" t="t" r="r" b="b"/>
              <a:pathLst>
                <a:path w="760095" h="299085">
                  <a:moveTo>
                    <a:pt x="0" y="0"/>
                  </a:moveTo>
                  <a:lnTo>
                    <a:pt x="334" y="80815"/>
                  </a:lnTo>
                  <a:lnTo>
                    <a:pt x="380966" y="298493"/>
                  </a:lnTo>
                  <a:lnTo>
                    <a:pt x="759807" y="77678"/>
                  </a:lnTo>
                  <a:lnTo>
                    <a:pt x="759487" y="0"/>
                  </a:lnTo>
                </a:path>
              </a:pathLst>
            </a:custGeom>
            <a:ln w="100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8986" y="18554"/>
              <a:ext cx="520852" cy="60001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68989" y="18559"/>
              <a:ext cx="521334" cy="600075"/>
            </a:xfrm>
            <a:custGeom>
              <a:avLst/>
              <a:gdLst/>
              <a:ahLst/>
              <a:cxnLst/>
              <a:rect l="l" t="t" r="r" b="b"/>
              <a:pathLst>
                <a:path w="521334" h="600075">
                  <a:moveTo>
                    <a:pt x="0" y="151079"/>
                  </a:moveTo>
                  <a:lnTo>
                    <a:pt x="1244" y="451078"/>
                  </a:lnTo>
                  <a:lnTo>
                    <a:pt x="261670" y="600011"/>
                  </a:lnTo>
                  <a:lnTo>
                    <a:pt x="520865" y="448932"/>
                  </a:lnTo>
                  <a:lnTo>
                    <a:pt x="519620" y="148932"/>
                  </a:lnTo>
                  <a:lnTo>
                    <a:pt x="259181" y="0"/>
                  </a:lnTo>
                  <a:lnTo>
                    <a:pt x="0" y="151079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40271" y="100685"/>
              <a:ext cx="378269" cy="4357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340276" y="100689"/>
              <a:ext cx="378460" cy="436245"/>
            </a:xfrm>
            <a:custGeom>
              <a:avLst/>
              <a:gdLst/>
              <a:ahLst/>
              <a:cxnLst/>
              <a:rect l="l" t="t" r="r" b="b"/>
              <a:pathLst>
                <a:path w="378459" h="436245">
                  <a:moveTo>
                    <a:pt x="0" y="109715"/>
                  </a:moveTo>
                  <a:lnTo>
                    <a:pt x="901" y="327583"/>
                  </a:lnTo>
                  <a:lnTo>
                    <a:pt x="190042" y="435749"/>
                  </a:lnTo>
                  <a:lnTo>
                    <a:pt x="378269" y="326034"/>
                  </a:lnTo>
                  <a:lnTo>
                    <a:pt x="377380" y="108153"/>
                  </a:lnTo>
                  <a:lnTo>
                    <a:pt x="188239" y="0"/>
                  </a:lnTo>
                  <a:lnTo>
                    <a:pt x="0" y="109715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57312" y="0"/>
              <a:ext cx="1996439" cy="1831975"/>
            </a:xfrm>
            <a:custGeom>
              <a:avLst/>
              <a:gdLst/>
              <a:ahLst/>
              <a:cxnLst/>
              <a:rect l="l" t="t" r="r" b="b"/>
              <a:pathLst>
                <a:path w="1996440" h="1831975">
                  <a:moveTo>
                    <a:pt x="1811708" y="0"/>
                  </a:moveTo>
                  <a:lnTo>
                    <a:pt x="190491" y="0"/>
                  </a:lnTo>
                  <a:lnTo>
                    <a:pt x="0" y="111031"/>
                  </a:lnTo>
                  <a:lnTo>
                    <a:pt x="4737" y="1260826"/>
                  </a:lnTo>
                  <a:lnTo>
                    <a:pt x="1002868" y="1831615"/>
                  </a:lnTo>
                  <a:lnTo>
                    <a:pt x="1996249" y="1252596"/>
                  </a:lnTo>
                  <a:lnTo>
                    <a:pt x="1991499" y="102815"/>
                  </a:lnTo>
                  <a:lnTo>
                    <a:pt x="1811708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40466" y="72909"/>
              <a:ext cx="109792" cy="38064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1745" y="1024382"/>
              <a:ext cx="916586" cy="80723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57311" y="0"/>
              <a:ext cx="343496" cy="4649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57299" y="0"/>
              <a:ext cx="1996262" cy="183161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057306" y="0"/>
              <a:ext cx="1996439" cy="1831975"/>
            </a:xfrm>
            <a:custGeom>
              <a:avLst/>
              <a:gdLst/>
              <a:ahLst/>
              <a:cxnLst/>
              <a:rect l="l" t="t" r="r" b="b"/>
              <a:pathLst>
                <a:path w="1996440" h="1831975">
                  <a:moveTo>
                    <a:pt x="0" y="111037"/>
                  </a:moveTo>
                  <a:lnTo>
                    <a:pt x="4749" y="1260819"/>
                  </a:lnTo>
                  <a:lnTo>
                    <a:pt x="1002880" y="1831608"/>
                  </a:lnTo>
                  <a:lnTo>
                    <a:pt x="1996262" y="1252589"/>
                  </a:lnTo>
                  <a:lnTo>
                    <a:pt x="1991512" y="102807"/>
                  </a:lnTo>
                  <a:lnTo>
                    <a:pt x="1811729" y="0"/>
                  </a:lnTo>
                </a:path>
                <a:path w="1996440" h="1831975">
                  <a:moveTo>
                    <a:pt x="190503" y="0"/>
                  </a:moveTo>
                  <a:lnTo>
                    <a:pt x="0" y="111037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38842" y="0"/>
              <a:ext cx="1633220" cy="1623060"/>
            </a:xfrm>
            <a:custGeom>
              <a:avLst/>
              <a:gdLst/>
              <a:ahLst/>
              <a:cxnLst/>
              <a:rect l="l" t="t" r="r" b="b"/>
              <a:pathLst>
                <a:path w="1633220" h="1623060">
                  <a:moveTo>
                    <a:pt x="1265392" y="0"/>
                  </a:moveTo>
                  <a:lnTo>
                    <a:pt x="368585" y="0"/>
                  </a:lnTo>
                  <a:lnTo>
                    <a:pt x="0" y="214839"/>
                  </a:lnTo>
                  <a:lnTo>
                    <a:pt x="3873" y="1155515"/>
                  </a:lnTo>
                  <a:lnTo>
                    <a:pt x="820496" y="1622494"/>
                  </a:lnTo>
                  <a:lnTo>
                    <a:pt x="1633194" y="1148797"/>
                  </a:lnTo>
                  <a:lnTo>
                    <a:pt x="1629308" y="208108"/>
                  </a:lnTo>
                  <a:lnTo>
                    <a:pt x="1265392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60225" y="992518"/>
              <a:ext cx="737012" cy="6299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92411" y="193254"/>
              <a:ext cx="76993" cy="31761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38832" y="84546"/>
              <a:ext cx="264896" cy="41688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40700" y="0"/>
              <a:ext cx="1631339" cy="162250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38832" y="0"/>
              <a:ext cx="1633207" cy="162250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424920" y="0"/>
              <a:ext cx="1261110" cy="1408430"/>
            </a:xfrm>
            <a:custGeom>
              <a:avLst/>
              <a:gdLst/>
              <a:ahLst/>
              <a:cxnLst/>
              <a:rect l="l" t="t" r="r" b="b"/>
              <a:pathLst>
                <a:path w="1261109" h="1408430">
                  <a:moveTo>
                    <a:pt x="705307" y="0"/>
                  </a:moveTo>
                  <a:lnTo>
                    <a:pt x="551167" y="0"/>
                  </a:lnTo>
                  <a:lnTo>
                    <a:pt x="0" y="321246"/>
                  </a:lnTo>
                  <a:lnTo>
                    <a:pt x="2997" y="1047572"/>
                  </a:lnTo>
                  <a:lnTo>
                    <a:pt x="633514" y="1408125"/>
                  </a:lnTo>
                  <a:lnTo>
                    <a:pt x="1261046" y="1042365"/>
                  </a:lnTo>
                  <a:lnTo>
                    <a:pt x="1258023" y="316064"/>
                  </a:lnTo>
                  <a:lnTo>
                    <a:pt x="705307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24926" y="0"/>
              <a:ext cx="1261034" cy="140813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427363" y="904156"/>
              <a:ext cx="256540" cy="273685"/>
            </a:xfrm>
            <a:custGeom>
              <a:avLst/>
              <a:gdLst/>
              <a:ahLst/>
              <a:cxnLst/>
              <a:rect l="l" t="t" r="r" b="b"/>
              <a:pathLst>
                <a:path w="256540" h="273684">
                  <a:moveTo>
                    <a:pt x="0" y="8006"/>
                  </a:moveTo>
                  <a:lnTo>
                    <a:pt x="7918" y="0"/>
                  </a:lnTo>
                  <a:lnTo>
                    <a:pt x="202368" y="50558"/>
                  </a:lnTo>
                  <a:lnTo>
                    <a:pt x="255962" y="244754"/>
                  </a:lnTo>
                  <a:lnTo>
                    <a:pt x="227714" y="273316"/>
                  </a:lnTo>
                </a:path>
              </a:pathLst>
            </a:custGeom>
            <a:ln w="88734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24925" y="0"/>
              <a:ext cx="1261034" cy="140813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644947" y="201512"/>
              <a:ext cx="828675" cy="954405"/>
            </a:xfrm>
            <a:custGeom>
              <a:avLst/>
              <a:gdLst/>
              <a:ahLst/>
              <a:cxnLst/>
              <a:rect l="l" t="t" r="r" b="b"/>
              <a:pathLst>
                <a:path w="828675" h="954405">
                  <a:moveTo>
                    <a:pt x="412076" y="0"/>
                  </a:moveTo>
                  <a:lnTo>
                    <a:pt x="0" y="240182"/>
                  </a:lnTo>
                  <a:lnTo>
                    <a:pt x="1968" y="717156"/>
                  </a:lnTo>
                  <a:lnTo>
                    <a:pt x="416026" y="953935"/>
                  </a:lnTo>
                  <a:lnTo>
                    <a:pt x="828103" y="713740"/>
                  </a:lnTo>
                  <a:lnTo>
                    <a:pt x="826135" y="236766"/>
                  </a:lnTo>
                  <a:lnTo>
                    <a:pt x="41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623946" y="180327"/>
              <a:ext cx="871219" cy="1003300"/>
            </a:xfrm>
            <a:custGeom>
              <a:avLst/>
              <a:gdLst/>
              <a:ahLst/>
              <a:cxnLst/>
              <a:rect l="l" t="t" r="r" b="b"/>
              <a:pathLst>
                <a:path w="871220" h="1003300">
                  <a:moveTo>
                    <a:pt x="433260" y="0"/>
                  </a:moveTo>
                  <a:lnTo>
                    <a:pt x="0" y="252526"/>
                  </a:lnTo>
                  <a:lnTo>
                    <a:pt x="2070" y="753999"/>
                  </a:lnTo>
                  <a:lnTo>
                    <a:pt x="437400" y="1002944"/>
                  </a:lnTo>
                  <a:lnTo>
                    <a:pt x="528284" y="949972"/>
                  </a:lnTo>
                  <a:lnTo>
                    <a:pt x="437184" y="949972"/>
                  </a:lnTo>
                  <a:lnTo>
                    <a:pt x="47866" y="727329"/>
                  </a:lnTo>
                  <a:lnTo>
                    <a:pt x="45999" y="278841"/>
                  </a:lnTo>
                  <a:lnTo>
                    <a:pt x="433476" y="52984"/>
                  </a:lnTo>
                  <a:lnTo>
                    <a:pt x="525914" y="52984"/>
                  </a:lnTo>
                  <a:lnTo>
                    <a:pt x="433260" y="0"/>
                  </a:lnTo>
                  <a:close/>
                </a:path>
                <a:path w="871220" h="1003300">
                  <a:moveTo>
                    <a:pt x="525914" y="52984"/>
                  </a:moveTo>
                  <a:lnTo>
                    <a:pt x="433476" y="52984"/>
                  </a:lnTo>
                  <a:lnTo>
                    <a:pt x="822807" y="275615"/>
                  </a:lnTo>
                  <a:lnTo>
                    <a:pt x="824661" y="724115"/>
                  </a:lnTo>
                  <a:lnTo>
                    <a:pt x="437184" y="949972"/>
                  </a:lnTo>
                  <a:lnTo>
                    <a:pt x="528284" y="949972"/>
                  </a:lnTo>
                  <a:lnTo>
                    <a:pt x="870661" y="750417"/>
                  </a:lnTo>
                  <a:lnTo>
                    <a:pt x="868591" y="248945"/>
                  </a:lnTo>
                  <a:lnTo>
                    <a:pt x="525914" y="52984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815085" y="711180"/>
              <a:ext cx="145415" cy="75565"/>
            </a:xfrm>
            <a:custGeom>
              <a:avLst/>
              <a:gdLst/>
              <a:ahLst/>
              <a:cxnLst/>
              <a:rect l="l" t="t" r="r" b="b"/>
              <a:pathLst>
                <a:path w="145415" h="75565">
                  <a:moveTo>
                    <a:pt x="118732" y="75133"/>
                  </a:moveTo>
                  <a:lnTo>
                    <a:pt x="88" y="75285"/>
                  </a:lnTo>
                  <a:lnTo>
                    <a:pt x="0" y="152"/>
                  </a:lnTo>
                  <a:lnTo>
                    <a:pt x="144995" y="0"/>
                  </a:lnTo>
                </a:path>
              </a:pathLst>
            </a:custGeom>
            <a:ln w="8534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070751" y="606051"/>
              <a:ext cx="38100" cy="105410"/>
            </a:xfrm>
            <a:custGeom>
              <a:avLst/>
              <a:gdLst/>
              <a:ahLst/>
              <a:cxnLst/>
              <a:rect l="l" t="t" r="r" b="b"/>
              <a:pathLst>
                <a:path w="38100" h="105409">
                  <a:moveTo>
                    <a:pt x="0" y="0"/>
                  </a:moveTo>
                  <a:lnTo>
                    <a:pt x="37909" y="104825"/>
                  </a:lnTo>
                </a:path>
              </a:pathLst>
            </a:custGeom>
            <a:ln w="853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019251" y="710675"/>
              <a:ext cx="272415" cy="75565"/>
            </a:xfrm>
            <a:custGeom>
              <a:avLst/>
              <a:gdLst/>
              <a:ahLst/>
              <a:cxnLst/>
              <a:rect l="l" t="t" r="r" b="b"/>
              <a:pathLst>
                <a:path w="272415" h="75565">
                  <a:moveTo>
                    <a:pt x="147332" y="75272"/>
                  </a:moveTo>
                  <a:lnTo>
                    <a:pt x="272376" y="75133"/>
                  </a:lnTo>
                  <a:lnTo>
                    <a:pt x="272275" y="0"/>
                  </a:lnTo>
                  <a:lnTo>
                    <a:pt x="34963" y="266"/>
                  </a:lnTo>
                  <a:lnTo>
                    <a:pt x="0" y="317"/>
                  </a:lnTo>
                </a:path>
              </a:pathLst>
            </a:custGeom>
            <a:ln w="8534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081194" y="723012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853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874162" y="748988"/>
              <a:ext cx="635" cy="34925"/>
            </a:xfrm>
            <a:custGeom>
              <a:avLst/>
              <a:gdLst/>
              <a:ahLst/>
              <a:cxnLst/>
              <a:rect l="l" t="t" r="r" b="b"/>
              <a:pathLst>
                <a:path w="634" h="34925">
                  <a:moveTo>
                    <a:pt x="0" y="0"/>
                  </a:moveTo>
                  <a:lnTo>
                    <a:pt x="50" y="34328"/>
                  </a:lnTo>
                </a:path>
              </a:pathLst>
            </a:custGeom>
            <a:ln w="8534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112685" y="748715"/>
              <a:ext cx="635" cy="34925"/>
            </a:xfrm>
            <a:custGeom>
              <a:avLst/>
              <a:gdLst/>
              <a:ahLst/>
              <a:cxnLst/>
              <a:rect l="l" t="t" r="r" b="b"/>
              <a:pathLst>
                <a:path w="634" h="34925">
                  <a:moveTo>
                    <a:pt x="0" y="0"/>
                  </a:moveTo>
                  <a:lnTo>
                    <a:pt x="50" y="34328"/>
                  </a:lnTo>
                </a:path>
              </a:pathLst>
            </a:custGeom>
            <a:ln w="8534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172314" y="748648"/>
              <a:ext cx="635" cy="34925"/>
            </a:xfrm>
            <a:custGeom>
              <a:avLst/>
              <a:gdLst/>
              <a:ahLst/>
              <a:cxnLst/>
              <a:rect l="l" t="t" r="r" b="b"/>
              <a:pathLst>
                <a:path w="634" h="34925">
                  <a:moveTo>
                    <a:pt x="0" y="0"/>
                  </a:moveTo>
                  <a:lnTo>
                    <a:pt x="50" y="34328"/>
                  </a:lnTo>
                </a:path>
              </a:pathLst>
            </a:custGeom>
            <a:ln w="8534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231944" y="748579"/>
              <a:ext cx="635" cy="34925"/>
            </a:xfrm>
            <a:custGeom>
              <a:avLst/>
              <a:gdLst/>
              <a:ahLst/>
              <a:cxnLst/>
              <a:rect l="l" t="t" r="r" b="b"/>
              <a:pathLst>
                <a:path w="634" h="34925">
                  <a:moveTo>
                    <a:pt x="0" y="0"/>
                  </a:moveTo>
                  <a:lnTo>
                    <a:pt x="38" y="34328"/>
                  </a:lnTo>
                </a:path>
              </a:pathLst>
            </a:custGeom>
            <a:ln w="8534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033730" y="412372"/>
              <a:ext cx="38100" cy="80645"/>
            </a:xfrm>
            <a:custGeom>
              <a:avLst/>
              <a:gdLst/>
              <a:ahLst/>
              <a:cxnLst/>
              <a:rect l="l" t="t" r="r" b="b"/>
              <a:pathLst>
                <a:path w="38100" h="80645">
                  <a:moveTo>
                    <a:pt x="37566" y="80098"/>
                  </a:moveTo>
                  <a:lnTo>
                    <a:pt x="37566" y="18796"/>
                  </a:lnTo>
                  <a:lnTo>
                    <a:pt x="36090" y="11481"/>
                  </a:lnTo>
                  <a:lnTo>
                    <a:pt x="32065" y="5507"/>
                  </a:lnTo>
                  <a:lnTo>
                    <a:pt x="26095" y="1477"/>
                  </a:lnTo>
                  <a:lnTo>
                    <a:pt x="18783" y="0"/>
                  </a:lnTo>
                  <a:lnTo>
                    <a:pt x="11471" y="1477"/>
                  </a:lnTo>
                  <a:lnTo>
                    <a:pt x="5500" y="5507"/>
                  </a:lnTo>
                  <a:lnTo>
                    <a:pt x="1475" y="11481"/>
                  </a:lnTo>
                  <a:lnTo>
                    <a:pt x="0" y="18796"/>
                  </a:lnTo>
                  <a:lnTo>
                    <a:pt x="0" y="80098"/>
                  </a:lnTo>
                </a:path>
              </a:pathLst>
            </a:custGeom>
            <a:ln w="853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901142" y="492476"/>
              <a:ext cx="210820" cy="434975"/>
            </a:xfrm>
            <a:custGeom>
              <a:avLst/>
              <a:gdLst/>
              <a:ahLst/>
              <a:cxnLst/>
              <a:rect l="l" t="t" r="r" b="b"/>
              <a:pathLst>
                <a:path w="210820" h="434975">
                  <a:moveTo>
                    <a:pt x="95008" y="120942"/>
                  </a:moveTo>
                  <a:lnTo>
                    <a:pt x="1473" y="379526"/>
                  </a:lnTo>
                  <a:lnTo>
                    <a:pt x="0" y="434594"/>
                  </a:lnTo>
                  <a:lnTo>
                    <a:pt x="34264" y="391477"/>
                  </a:lnTo>
                  <a:lnTo>
                    <a:pt x="37591" y="382257"/>
                  </a:lnTo>
                  <a:lnTo>
                    <a:pt x="43726" y="365315"/>
                  </a:lnTo>
                  <a:lnTo>
                    <a:pt x="134238" y="115100"/>
                  </a:lnTo>
                  <a:lnTo>
                    <a:pt x="134785" y="113576"/>
                  </a:lnTo>
                  <a:lnTo>
                    <a:pt x="118470" y="105447"/>
                  </a:lnTo>
                  <a:lnTo>
                    <a:pt x="105584" y="92832"/>
                  </a:lnTo>
                  <a:lnTo>
                    <a:pt x="97123" y="76723"/>
                  </a:lnTo>
                  <a:lnTo>
                    <a:pt x="94081" y="58115"/>
                  </a:lnTo>
                  <a:lnTo>
                    <a:pt x="98649" y="35490"/>
                  </a:lnTo>
                  <a:lnTo>
                    <a:pt x="111104" y="17018"/>
                  </a:lnTo>
                  <a:lnTo>
                    <a:pt x="129577" y="4565"/>
                  </a:lnTo>
                  <a:lnTo>
                    <a:pt x="152196" y="0"/>
                  </a:lnTo>
                  <a:lnTo>
                    <a:pt x="174816" y="4565"/>
                  </a:lnTo>
                  <a:lnTo>
                    <a:pt x="193289" y="17018"/>
                  </a:lnTo>
                  <a:lnTo>
                    <a:pt x="205744" y="35490"/>
                  </a:lnTo>
                  <a:lnTo>
                    <a:pt x="210311" y="58115"/>
                  </a:lnTo>
                  <a:lnTo>
                    <a:pt x="205744" y="80734"/>
                  </a:lnTo>
                  <a:lnTo>
                    <a:pt x="193289" y="99207"/>
                  </a:lnTo>
                  <a:lnTo>
                    <a:pt x="174816" y="111662"/>
                  </a:lnTo>
                  <a:lnTo>
                    <a:pt x="152196" y="116230"/>
                  </a:lnTo>
                </a:path>
              </a:pathLst>
            </a:custGeom>
            <a:ln w="853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100225" y="584934"/>
              <a:ext cx="39370" cy="107950"/>
            </a:xfrm>
            <a:custGeom>
              <a:avLst/>
              <a:gdLst/>
              <a:ahLst/>
              <a:cxnLst/>
              <a:rect l="l" t="t" r="r" b="b"/>
              <a:pathLst>
                <a:path w="39370" h="107950">
                  <a:moveTo>
                    <a:pt x="38912" y="107569"/>
                  </a:moveTo>
                  <a:lnTo>
                    <a:pt x="0" y="0"/>
                  </a:lnTo>
                </a:path>
              </a:pathLst>
            </a:custGeom>
            <a:ln w="853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968533" y="786082"/>
              <a:ext cx="73660" cy="635"/>
            </a:xfrm>
            <a:custGeom>
              <a:avLst/>
              <a:gdLst/>
              <a:ahLst/>
              <a:cxnLst/>
              <a:rect l="l" t="t" r="r" b="b"/>
              <a:pathLst>
                <a:path w="73659" h="634">
                  <a:moveTo>
                    <a:pt x="73507" y="76"/>
                  </a:moveTo>
                  <a:lnTo>
                    <a:pt x="0" y="0"/>
                  </a:lnTo>
                </a:path>
              </a:pathLst>
            </a:custGeom>
            <a:ln w="853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064638" y="786210"/>
              <a:ext cx="140970" cy="140970"/>
            </a:xfrm>
            <a:custGeom>
              <a:avLst/>
              <a:gdLst/>
              <a:ahLst/>
              <a:cxnLst/>
              <a:rect l="l" t="t" r="r" b="b"/>
              <a:pathLst>
                <a:path w="140970" h="140969">
                  <a:moveTo>
                    <a:pt x="80352" y="25082"/>
                  </a:moveTo>
                  <a:lnTo>
                    <a:pt x="106629" y="97751"/>
                  </a:lnTo>
                  <a:lnTo>
                    <a:pt x="140919" y="140868"/>
                  </a:lnTo>
                  <a:lnTo>
                    <a:pt x="139420" y="85788"/>
                  </a:lnTo>
                  <a:lnTo>
                    <a:pt x="108445" y="139"/>
                  </a:lnTo>
                  <a:lnTo>
                    <a:pt x="0" y="0"/>
                  </a:lnTo>
                </a:path>
              </a:pathLst>
            </a:custGeom>
            <a:ln w="853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025168" y="522408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5">
                  <a:moveTo>
                    <a:pt x="56349" y="28181"/>
                  </a:moveTo>
                  <a:lnTo>
                    <a:pt x="54136" y="39147"/>
                  </a:lnTo>
                  <a:lnTo>
                    <a:pt x="48098" y="48106"/>
                  </a:lnTo>
                  <a:lnTo>
                    <a:pt x="39140" y="54147"/>
                  </a:lnTo>
                  <a:lnTo>
                    <a:pt x="28168" y="56362"/>
                  </a:lnTo>
                  <a:lnTo>
                    <a:pt x="17203" y="54147"/>
                  </a:lnTo>
                  <a:lnTo>
                    <a:pt x="8250" y="48106"/>
                  </a:lnTo>
                  <a:lnTo>
                    <a:pt x="2213" y="39147"/>
                  </a:lnTo>
                  <a:lnTo>
                    <a:pt x="0" y="28181"/>
                  </a:lnTo>
                  <a:lnTo>
                    <a:pt x="2213" y="17209"/>
                  </a:lnTo>
                  <a:lnTo>
                    <a:pt x="8250" y="8251"/>
                  </a:lnTo>
                  <a:lnTo>
                    <a:pt x="17203" y="2213"/>
                  </a:lnTo>
                  <a:lnTo>
                    <a:pt x="28168" y="0"/>
                  </a:lnTo>
                  <a:lnTo>
                    <a:pt x="39140" y="2213"/>
                  </a:lnTo>
                  <a:lnTo>
                    <a:pt x="48098" y="8251"/>
                  </a:lnTo>
                  <a:lnTo>
                    <a:pt x="54136" y="17209"/>
                  </a:lnTo>
                  <a:lnTo>
                    <a:pt x="56349" y="28181"/>
                  </a:lnTo>
                  <a:close/>
                </a:path>
              </a:pathLst>
            </a:custGeom>
            <a:ln w="8534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902614" y="872002"/>
              <a:ext cx="33020" cy="12065"/>
            </a:xfrm>
            <a:custGeom>
              <a:avLst/>
              <a:gdLst/>
              <a:ahLst/>
              <a:cxnLst/>
              <a:rect l="l" t="t" r="r" b="b"/>
              <a:pathLst>
                <a:path w="33020" h="12065">
                  <a:moveTo>
                    <a:pt x="0" y="0"/>
                  </a:moveTo>
                  <a:lnTo>
                    <a:pt x="32791" y="11950"/>
                  </a:lnTo>
                </a:path>
              </a:pathLst>
            </a:custGeom>
            <a:ln w="853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171273" y="872007"/>
              <a:ext cx="33020" cy="12065"/>
            </a:xfrm>
            <a:custGeom>
              <a:avLst/>
              <a:gdLst/>
              <a:ahLst/>
              <a:cxnLst/>
              <a:rect l="l" t="t" r="r" b="b"/>
              <a:pathLst>
                <a:path w="33020" h="12065">
                  <a:moveTo>
                    <a:pt x="0" y="11950"/>
                  </a:moveTo>
                  <a:lnTo>
                    <a:pt x="32791" y="0"/>
                  </a:lnTo>
                </a:path>
              </a:pathLst>
            </a:custGeom>
            <a:ln w="853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042045" y="748511"/>
              <a:ext cx="22860" cy="72390"/>
            </a:xfrm>
            <a:custGeom>
              <a:avLst/>
              <a:gdLst/>
              <a:ahLst/>
              <a:cxnLst/>
              <a:rect l="l" t="t" r="r" b="b"/>
              <a:pathLst>
                <a:path w="22859" h="72390">
                  <a:moveTo>
                    <a:pt x="22593" y="0"/>
                  </a:moveTo>
                  <a:lnTo>
                    <a:pt x="22593" y="72097"/>
                  </a:lnTo>
                  <a:lnTo>
                    <a:pt x="0" y="72097"/>
                  </a:lnTo>
                  <a:lnTo>
                    <a:pt x="0" y="0"/>
                  </a:lnTo>
                </a:path>
              </a:pathLst>
            </a:custGeom>
            <a:ln w="853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206298" y="542639"/>
              <a:ext cx="0" cy="124460"/>
            </a:xfrm>
            <a:custGeom>
              <a:avLst/>
              <a:gdLst/>
              <a:ahLst/>
              <a:cxnLst/>
              <a:rect l="l" t="t" r="r" b="b"/>
              <a:pathLst>
                <a:path h="124459">
                  <a:moveTo>
                    <a:pt x="0" y="0"/>
                  </a:moveTo>
                  <a:lnTo>
                    <a:pt x="0" y="124371"/>
                  </a:lnTo>
                </a:path>
              </a:pathLst>
            </a:custGeom>
            <a:ln w="853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144111" y="604824"/>
              <a:ext cx="124460" cy="0"/>
            </a:xfrm>
            <a:custGeom>
              <a:avLst/>
              <a:gdLst/>
              <a:ahLst/>
              <a:cxnLst/>
              <a:rect l="l" t="t" r="r" b="b"/>
              <a:pathLst>
                <a:path w="124459">
                  <a:moveTo>
                    <a:pt x="124371" y="0"/>
                  </a:moveTo>
                  <a:lnTo>
                    <a:pt x="0" y="0"/>
                  </a:lnTo>
                </a:path>
              </a:pathLst>
            </a:custGeom>
            <a:ln w="853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10985" y="5502745"/>
            <a:ext cx="10052685" cy="2270125"/>
            <a:chOff x="10985" y="5502745"/>
            <a:chExt cx="10052685" cy="2270125"/>
          </a:xfrm>
        </p:grpSpPr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85" y="5502745"/>
              <a:ext cx="10047414" cy="226965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622548" y="6343690"/>
              <a:ext cx="1012825" cy="1169035"/>
            </a:xfrm>
            <a:custGeom>
              <a:avLst/>
              <a:gdLst/>
              <a:ahLst/>
              <a:cxnLst/>
              <a:rect l="l" t="t" r="r" b="b"/>
              <a:pathLst>
                <a:path w="1012825" h="1169034">
                  <a:moveTo>
                    <a:pt x="0" y="292201"/>
                  </a:moveTo>
                  <a:lnTo>
                    <a:pt x="0" y="876630"/>
                  </a:lnTo>
                  <a:lnTo>
                    <a:pt x="506133" y="1168819"/>
                  </a:lnTo>
                  <a:lnTo>
                    <a:pt x="1012240" y="876630"/>
                  </a:lnTo>
                  <a:lnTo>
                    <a:pt x="1012240" y="292201"/>
                  </a:lnTo>
                  <a:lnTo>
                    <a:pt x="506133" y="0"/>
                  </a:lnTo>
                  <a:lnTo>
                    <a:pt x="0" y="292201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61021" y="6503581"/>
              <a:ext cx="735304" cy="84904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761028" y="6503569"/>
              <a:ext cx="735330" cy="849630"/>
            </a:xfrm>
            <a:custGeom>
              <a:avLst/>
              <a:gdLst/>
              <a:ahLst/>
              <a:cxnLst/>
              <a:rect l="l" t="t" r="r" b="b"/>
              <a:pathLst>
                <a:path w="735329" h="849629">
                  <a:moveTo>
                    <a:pt x="0" y="212267"/>
                  </a:moveTo>
                  <a:lnTo>
                    <a:pt x="0" y="636790"/>
                  </a:lnTo>
                  <a:lnTo>
                    <a:pt x="367652" y="849058"/>
                  </a:lnTo>
                  <a:lnTo>
                    <a:pt x="735304" y="636790"/>
                  </a:lnTo>
                  <a:lnTo>
                    <a:pt x="735304" y="212267"/>
                  </a:lnTo>
                  <a:lnTo>
                    <a:pt x="367652" y="0"/>
                  </a:lnTo>
                  <a:lnTo>
                    <a:pt x="0" y="212267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09608" y="7128014"/>
              <a:ext cx="948791" cy="64438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9109607" y="7128022"/>
              <a:ext cx="949325" cy="644525"/>
            </a:xfrm>
            <a:custGeom>
              <a:avLst/>
              <a:gdLst/>
              <a:ahLst/>
              <a:cxnLst/>
              <a:rect l="l" t="t" r="r" b="b"/>
              <a:pathLst>
                <a:path w="949325" h="644525">
                  <a:moveTo>
                    <a:pt x="0" y="366102"/>
                  </a:moveTo>
                  <a:lnTo>
                    <a:pt x="0" y="644377"/>
                  </a:lnTo>
                </a:path>
                <a:path w="949325" h="644525">
                  <a:moveTo>
                    <a:pt x="948793" y="181666"/>
                  </a:moveTo>
                  <a:lnTo>
                    <a:pt x="634136" y="0"/>
                  </a:lnTo>
                  <a:lnTo>
                    <a:pt x="0" y="366102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78366" y="6008509"/>
              <a:ext cx="462495" cy="53404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8878366" y="6008525"/>
              <a:ext cx="462915" cy="534035"/>
            </a:xfrm>
            <a:custGeom>
              <a:avLst/>
              <a:gdLst/>
              <a:ahLst/>
              <a:cxnLst/>
              <a:rect l="l" t="t" r="r" b="b"/>
              <a:pathLst>
                <a:path w="462915" h="534034">
                  <a:moveTo>
                    <a:pt x="0" y="133502"/>
                  </a:moveTo>
                  <a:lnTo>
                    <a:pt x="0" y="400532"/>
                  </a:lnTo>
                  <a:lnTo>
                    <a:pt x="231241" y="534034"/>
                  </a:lnTo>
                  <a:lnTo>
                    <a:pt x="462483" y="400532"/>
                  </a:lnTo>
                  <a:lnTo>
                    <a:pt x="462483" y="133502"/>
                  </a:lnTo>
                  <a:lnTo>
                    <a:pt x="231241" y="0"/>
                  </a:lnTo>
                  <a:lnTo>
                    <a:pt x="0" y="133502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41651" y="6081611"/>
              <a:ext cx="335902" cy="38785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941660" y="6081614"/>
              <a:ext cx="335915" cy="387985"/>
            </a:xfrm>
            <a:custGeom>
              <a:avLst/>
              <a:gdLst/>
              <a:ahLst/>
              <a:cxnLst/>
              <a:rect l="l" t="t" r="r" b="b"/>
              <a:pathLst>
                <a:path w="335915" h="387985">
                  <a:moveTo>
                    <a:pt x="0" y="96964"/>
                  </a:moveTo>
                  <a:lnTo>
                    <a:pt x="0" y="290880"/>
                  </a:lnTo>
                  <a:lnTo>
                    <a:pt x="167944" y="387858"/>
                  </a:lnTo>
                  <a:lnTo>
                    <a:pt x="335902" y="290880"/>
                  </a:lnTo>
                  <a:lnTo>
                    <a:pt x="335902" y="96964"/>
                  </a:lnTo>
                  <a:lnTo>
                    <a:pt x="167944" y="0"/>
                  </a:lnTo>
                  <a:lnTo>
                    <a:pt x="0" y="96964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634797" y="6593930"/>
              <a:ext cx="1423670" cy="1178560"/>
            </a:xfrm>
            <a:custGeom>
              <a:avLst/>
              <a:gdLst/>
              <a:ahLst/>
              <a:cxnLst/>
              <a:rect l="l" t="t" r="r" b="b"/>
              <a:pathLst>
                <a:path w="1423670" h="1178559">
                  <a:moveTo>
                    <a:pt x="1093063" y="0"/>
                  </a:moveTo>
                  <a:lnTo>
                    <a:pt x="0" y="631088"/>
                  </a:lnTo>
                  <a:lnTo>
                    <a:pt x="0" y="1178469"/>
                  </a:lnTo>
                  <a:lnTo>
                    <a:pt x="1423603" y="1178469"/>
                  </a:lnTo>
                  <a:lnTo>
                    <a:pt x="1423603" y="190843"/>
                  </a:lnTo>
                  <a:lnTo>
                    <a:pt x="1093063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34805" y="7038194"/>
              <a:ext cx="377012" cy="57529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48800" y="6593929"/>
              <a:ext cx="909599" cy="117847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692754" y="7697190"/>
              <a:ext cx="359394" cy="7520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34805" y="6593929"/>
              <a:ext cx="1423594" cy="117847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8634799" y="6593943"/>
              <a:ext cx="1423670" cy="1178560"/>
            </a:xfrm>
            <a:custGeom>
              <a:avLst/>
              <a:gdLst/>
              <a:ahLst/>
              <a:cxnLst/>
              <a:rect l="l" t="t" r="r" b="b"/>
              <a:pathLst>
                <a:path w="1423670" h="1178559">
                  <a:moveTo>
                    <a:pt x="0" y="631075"/>
                  </a:moveTo>
                  <a:lnTo>
                    <a:pt x="0" y="1178457"/>
                  </a:lnTo>
                </a:path>
                <a:path w="1423670" h="1178559">
                  <a:moveTo>
                    <a:pt x="1423599" y="190843"/>
                  </a:moveTo>
                  <a:lnTo>
                    <a:pt x="1093050" y="0"/>
                  </a:lnTo>
                  <a:lnTo>
                    <a:pt x="0" y="631075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51200" y="7038628"/>
              <a:ext cx="674221" cy="22978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2211" y="7037667"/>
              <a:ext cx="451203" cy="152882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68627" y="7227184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70874" y="7217769"/>
              <a:ext cx="93357" cy="93826"/>
            </a:xfrm>
            <a:prstGeom prst="rect">
              <a:avLst/>
            </a:prstGeom>
          </p:spPr>
        </p:pic>
      </p:grp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566207" y="1138612"/>
            <a:ext cx="737933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AWS </a:t>
            </a:r>
            <a:r>
              <a:rPr spc="-140" dirty="0"/>
              <a:t>Certified </a:t>
            </a:r>
            <a:r>
              <a:rPr spc="-30" dirty="0"/>
              <a:t>Solutions </a:t>
            </a:r>
            <a:r>
              <a:rPr spc="-185" dirty="0"/>
              <a:t>Architect </a:t>
            </a:r>
            <a:r>
              <a:rPr spc="130" dirty="0"/>
              <a:t>-</a:t>
            </a:r>
            <a:r>
              <a:rPr spc="315" dirty="0"/>
              <a:t> </a:t>
            </a:r>
            <a:r>
              <a:rPr spc="-85" dirty="0"/>
              <a:t>Professional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9301226" y="7051536"/>
            <a:ext cx="222885" cy="1778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000" b="1" dirty="0">
                <a:solidFill>
                  <a:srgbClr val="1C232F"/>
                </a:solidFill>
                <a:latin typeface="Trebuchet MS"/>
                <a:cs typeface="Trebuchet MS"/>
              </a:rPr>
              <a:t>39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83" name="object 8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564092" y="1778036"/>
            <a:ext cx="5755640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50105" algn="l"/>
              </a:tabLst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Exam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guide:	</a:t>
            </a:r>
            <a:r>
              <a:rPr sz="1000" b="1" spc="25" dirty="0">
                <a:solidFill>
                  <a:srgbClr val="232F3E"/>
                </a:solidFill>
                <a:latin typeface="Trebuchet MS"/>
                <a:cs typeface="Trebuchet MS"/>
              </a:rPr>
              <a:t>Sample</a:t>
            </a:r>
            <a:r>
              <a:rPr sz="1000" b="1" spc="-8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232F3E"/>
                </a:solidFill>
                <a:latin typeface="Trebuchet MS"/>
                <a:cs typeface="Trebuchet MS"/>
              </a:rPr>
              <a:t>questions: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rebuchet MS"/>
              <a:cs typeface="Trebuchet MS"/>
            </a:endParaRPr>
          </a:p>
          <a:p>
            <a:pPr marL="254000" indent="-152400">
              <a:lnSpc>
                <a:spcPct val="100000"/>
              </a:lnSpc>
              <a:buClr>
                <a:srgbClr val="3DCAC0"/>
              </a:buClr>
              <a:buChar char="•"/>
              <a:tabLst>
                <a:tab pos="254000" algn="l"/>
                <a:tab pos="472694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9"/>
              </a:rPr>
              <a:t>Download</a:t>
            </a: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9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9"/>
              </a:rPr>
              <a:t>PDF</a:t>
            </a:r>
            <a:r>
              <a:rPr sz="1000" spc="-5" dirty="0">
                <a:solidFill>
                  <a:srgbClr val="F8991D"/>
                </a:solidFill>
                <a:latin typeface="Century Gothic"/>
                <a:cs typeface="Century Gothic"/>
              </a:rPr>
              <a:t>	</a:t>
            </a:r>
            <a:r>
              <a:rPr sz="1000" spc="-275" dirty="0">
                <a:solidFill>
                  <a:srgbClr val="3DCAC0"/>
                </a:solidFill>
                <a:latin typeface="Century Gothic"/>
                <a:cs typeface="Century Gothic"/>
              </a:rPr>
              <a:t>•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sz="1000" spc="-275" dirty="0">
                <a:solidFill>
                  <a:srgbClr val="F8991D"/>
                </a:solidFill>
                <a:latin typeface="Century Gothic"/>
                <a:cs typeface="Century Gothic"/>
                <a:hlinkClick r:id="rId30"/>
              </a:rPr>
              <a:t> </a:t>
            </a: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Download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PDF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66201" y="2549942"/>
            <a:ext cx="14249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Recommended</a:t>
            </a:r>
            <a:r>
              <a:rPr sz="1000" b="1" spc="-6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232F3E"/>
                </a:solidFill>
                <a:latin typeface="Trebuchet MS"/>
                <a:cs typeface="Trebuchet MS"/>
              </a:rPr>
              <a:t>courses: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52992" y="2906732"/>
            <a:ext cx="26257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10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Advanced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Architecting </a:t>
            </a: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on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AWS</a:t>
            </a:r>
            <a:r>
              <a:rPr sz="1000" spc="-114" dirty="0">
                <a:solidFill>
                  <a:srgbClr val="F8991D"/>
                </a:solidFill>
                <a:latin typeface="Century Gothic"/>
                <a:cs typeface="Century Gothic"/>
                <a:hlinkClick r:id="rId31"/>
              </a:rPr>
              <a:t> </a:t>
            </a:r>
            <a:r>
              <a:rPr sz="1000" spc="-430" dirty="0">
                <a:latin typeface="Century Gothic"/>
                <a:cs typeface="Century Gothic"/>
              </a:rPr>
              <a:t>|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spc="-60" dirty="0">
                <a:latin typeface="Century Gothic"/>
                <a:cs typeface="Century Gothic"/>
              </a:rPr>
              <a:t>Classroom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64092" y="3363932"/>
            <a:ext cx="23812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Explore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the </a:t>
            </a:r>
            <a:r>
              <a:rPr sz="1000" u="sng" spc="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full 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Architect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learning 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pat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h</a:t>
            </a:r>
            <a:r>
              <a:rPr sz="1000" u="sng" spc="-8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 </a:t>
            </a:r>
            <a:r>
              <a:rPr sz="1000" u="sng" spc="1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»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66251" y="3779857"/>
            <a:ext cx="3606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5" dirty="0">
                <a:solidFill>
                  <a:srgbClr val="232F3E"/>
                </a:solidFill>
                <a:latin typeface="Trebuchet MS"/>
                <a:cs typeface="Trebuchet MS"/>
              </a:rPr>
              <a:t>F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A</a:t>
            </a: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Qs: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52992" y="4111241"/>
            <a:ext cx="146367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Auto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Scaling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Elastic </a:t>
            </a:r>
            <a:r>
              <a:rPr sz="100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Load</a:t>
            </a:r>
            <a:r>
              <a:rPr sz="1000" u="sng" spc="-10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 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Balancing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AWS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Elastic</a:t>
            </a:r>
            <a:r>
              <a:rPr sz="1000" u="sng" spc="-7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Beanstalk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76792" y="5101841"/>
            <a:ext cx="908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View </a:t>
            </a:r>
            <a:r>
              <a:rPr sz="100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all 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FAQ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s</a:t>
            </a:r>
            <a:r>
              <a:rPr sz="1000" u="sng" spc="-10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 </a:t>
            </a:r>
            <a:r>
              <a:rPr sz="1000" u="sng" spc="1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»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201751" y="2549903"/>
            <a:ext cx="8191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Whitepapers: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201751" y="4306440"/>
            <a:ext cx="15208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Exam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Readiness</a:t>
            </a:r>
            <a:r>
              <a:rPr sz="1000" b="1" spc="-10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training: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278663" y="2906726"/>
            <a:ext cx="292163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Securing </a:t>
            </a:r>
            <a:r>
              <a:rPr sz="1000" u="sng" spc="-8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Data 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at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Rest </a:t>
            </a:r>
            <a:r>
              <a:rPr sz="100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with</a:t>
            </a:r>
            <a:r>
              <a:rPr sz="1000" u="sng" spc="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 </a:t>
            </a:r>
            <a:r>
              <a:rPr sz="100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Encryption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9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Web 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Application </a:t>
            </a:r>
            <a:r>
              <a:rPr sz="100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Hosting </a:t>
            </a:r>
            <a:r>
              <a:rPr sz="1000" u="sng" spc="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in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the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AWS </a:t>
            </a:r>
            <a:r>
              <a:rPr sz="100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Cloud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Migrating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AWS </a:t>
            </a: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Resources </a:t>
            </a: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to </a:t>
            </a:r>
            <a:r>
              <a:rPr sz="1000" u="sng" spc="-1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a </a:t>
            </a:r>
            <a:r>
              <a:rPr sz="100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New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AWS</a:t>
            </a:r>
            <a:r>
              <a:rPr sz="100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 </a:t>
            </a: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Region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202463" y="3897326"/>
            <a:ext cx="13296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View </a:t>
            </a:r>
            <a:r>
              <a:rPr sz="100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all 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whitepaper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s</a:t>
            </a:r>
            <a:r>
              <a:rPr sz="1000" u="sng" spc="-7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 </a:t>
            </a:r>
            <a:r>
              <a:rPr sz="1000" u="sng" spc="1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»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278663" y="4663301"/>
            <a:ext cx="178879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Find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classroom</a:t>
            </a:r>
            <a:r>
              <a:rPr sz="1000" u="sng" spc="-7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training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2"/>
              </a:rPr>
              <a:t>Take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2"/>
              </a:rPr>
              <a:t>free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2"/>
              </a:rPr>
              <a:t>digital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2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2"/>
              </a:rPr>
              <a:t>training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Live </a:t>
            </a:r>
            <a:r>
              <a:rPr sz="100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instructor-led</a:t>
            </a:r>
            <a:r>
              <a:rPr sz="1000" u="sng" spc="-10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webinars</a:t>
            </a:r>
            <a:endParaRPr sz="1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00631" y="0"/>
            <a:ext cx="8157845" cy="7772400"/>
            <a:chOff x="1900631" y="0"/>
            <a:chExt cx="8157845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0631" y="0"/>
              <a:ext cx="8157769" cy="7772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747195" y="5122612"/>
              <a:ext cx="890905" cy="1028700"/>
            </a:xfrm>
            <a:custGeom>
              <a:avLst/>
              <a:gdLst/>
              <a:ahLst/>
              <a:cxnLst/>
              <a:rect l="l" t="t" r="r" b="b"/>
              <a:pathLst>
                <a:path w="890904" h="1028700">
                  <a:moveTo>
                    <a:pt x="0" y="257124"/>
                  </a:moveTo>
                  <a:lnTo>
                    <a:pt x="0" y="771398"/>
                  </a:lnTo>
                  <a:lnTo>
                    <a:pt x="445376" y="1028534"/>
                  </a:lnTo>
                  <a:lnTo>
                    <a:pt x="890739" y="771398"/>
                  </a:lnTo>
                  <a:lnTo>
                    <a:pt x="890739" y="257124"/>
                  </a:lnTo>
                  <a:lnTo>
                    <a:pt x="445376" y="0"/>
                  </a:lnTo>
                  <a:lnTo>
                    <a:pt x="0" y="257124"/>
                  </a:lnTo>
                  <a:close/>
                </a:path>
              </a:pathLst>
            </a:custGeom>
            <a:ln w="69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9118" y="5263375"/>
              <a:ext cx="646899" cy="7469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869122" y="5263376"/>
              <a:ext cx="647065" cy="747395"/>
            </a:xfrm>
            <a:custGeom>
              <a:avLst/>
              <a:gdLst/>
              <a:ahLst/>
              <a:cxnLst/>
              <a:rect l="l" t="t" r="r" b="b"/>
              <a:pathLst>
                <a:path w="647064" h="747395">
                  <a:moveTo>
                    <a:pt x="0" y="186753"/>
                  </a:moveTo>
                  <a:lnTo>
                    <a:pt x="0" y="560235"/>
                  </a:lnTo>
                  <a:lnTo>
                    <a:pt x="323443" y="746988"/>
                  </a:lnTo>
                  <a:lnTo>
                    <a:pt x="646899" y="560235"/>
                  </a:lnTo>
                  <a:lnTo>
                    <a:pt x="646899" y="186753"/>
                  </a:lnTo>
                  <a:lnTo>
                    <a:pt x="323443" y="0"/>
                  </a:lnTo>
                  <a:lnTo>
                    <a:pt x="0" y="186753"/>
                  </a:lnTo>
                  <a:close/>
                </a:path>
              </a:pathLst>
            </a:custGeom>
            <a:ln w="69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2559" y="1228965"/>
              <a:ext cx="594906" cy="6869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92553" y="1228975"/>
              <a:ext cx="594995" cy="687070"/>
            </a:xfrm>
            <a:custGeom>
              <a:avLst/>
              <a:gdLst/>
              <a:ahLst/>
              <a:cxnLst/>
              <a:rect l="l" t="t" r="r" b="b"/>
              <a:pathLst>
                <a:path w="594995" h="687069">
                  <a:moveTo>
                    <a:pt x="0" y="171742"/>
                  </a:moveTo>
                  <a:lnTo>
                    <a:pt x="0" y="515200"/>
                  </a:lnTo>
                  <a:lnTo>
                    <a:pt x="297446" y="686930"/>
                  </a:lnTo>
                  <a:lnTo>
                    <a:pt x="594906" y="515200"/>
                  </a:lnTo>
                  <a:lnTo>
                    <a:pt x="594906" y="171742"/>
                  </a:lnTo>
                  <a:lnTo>
                    <a:pt x="297446" y="0"/>
                  </a:lnTo>
                  <a:lnTo>
                    <a:pt x="0" y="171742"/>
                  </a:lnTo>
                  <a:close/>
                </a:path>
              </a:pathLst>
            </a:custGeom>
            <a:ln w="69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3978" y="1323010"/>
              <a:ext cx="432066" cy="49888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873979" y="1323013"/>
              <a:ext cx="432434" cy="499109"/>
            </a:xfrm>
            <a:custGeom>
              <a:avLst/>
              <a:gdLst/>
              <a:ahLst/>
              <a:cxnLst/>
              <a:rect l="l" t="t" r="r" b="b"/>
              <a:pathLst>
                <a:path w="432435" h="499110">
                  <a:moveTo>
                    <a:pt x="0" y="124713"/>
                  </a:moveTo>
                  <a:lnTo>
                    <a:pt x="0" y="374154"/>
                  </a:lnTo>
                  <a:lnTo>
                    <a:pt x="216014" y="498881"/>
                  </a:lnTo>
                  <a:lnTo>
                    <a:pt x="432066" y="374154"/>
                  </a:lnTo>
                  <a:lnTo>
                    <a:pt x="432066" y="124713"/>
                  </a:lnTo>
                  <a:lnTo>
                    <a:pt x="216014" y="0"/>
                  </a:lnTo>
                  <a:lnTo>
                    <a:pt x="0" y="124713"/>
                  </a:lnTo>
                  <a:close/>
                </a:path>
              </a:pathLst>
            </a:custGeom>
            <a:ln w="69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37947" y="926569"/>
              <a:ext cx="5140960" cy="5935980"/>
            </a:xfrm>
            <a:custGeom>
              <a:avLst/>
              <a:gdLst/>
              <a:ahLst/>
              <a:cxnLst/>
              <a:rect l="l" t="t" r="r" b="b"/>
              <a:pathLst>
                <a:path w="5140959" h="5935980">
                  <a:moveTo>
                    <a:pt x="2570264" y="0"/>
                  </a:moveTo>
                  <a:lnTo>
                    <a:pt x="0" y="1483956"/>
                  </a:lnTo>
                  <a:lnTo>
                    <a:pt x="0" y="4451807"/>
                  </a:lnTo>
                  <a:lnTo>
                    <a:pt x="2570264" y="5935751"/>
                  </a:lnTo>
                  <a:lnTo>
                    <a:pt x="5140528" y="4451807"/>
                  </a:lnTo>
                  <a:lnTo>
                    <a:pt x="5140528" y="1483956"/>
                  </a:lnTo>
                  <a:lnTo>
                    <a:pt x="2570264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98507" y="2332751"/>
              <a:ext cx="279971" cy="98312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8930" y="4778743"/>
              <a:ext cx="2367105" cy="208356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7938" y="1971197"/>
              <a:ext cx="886548" cy="13528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37938" y="926566"/>
              <a:ext cx="5140541" cy="593573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637942" y="926576"/>
              <a:ext cx="5140960" cy="5935980"/>
            </a:xfrm>
            <a:custGeom>
              <a:avLst/>
              <a:gdLst/>
              <a:ahLst/>
              <a:cxnLst/>
              <a:rect l="l" t="t" r="r" b="b"/>
              <a:pathLst>
                <a:path w="5140959" h="5935980">
                  <a:moveTo>
                    <a:pt x="0" y="1483944"/>
                  </a:moveTo>
                  <a:lnTo>
                    <a:pt x="0" y="4451794"/>
                  </a:lnTo>
                  <a:lnTo>
                    <a:pt x="2570264" y="5935738"/>
                  </a:lnTo>
                  <a:lnTo>
                    <a:pt x="5140528" y="4451794"/>
                  </a:lnTo>
                  <a:lnTo>
                    <a:pt x="5140528" y="1483944"/>
                  </a:lnTo>
                  <a:lnTo>
                    <a:pt x="2570264" y="0"/>
                  </a:lnTo>
                  <a:lnTo>
                    <a:pt x="0" y="1483944"/>
                  </a:lnTo>
                  <a:close/>
                </a:path>
              </a:pathLst>
            </a:custGeom>
            <a:ln w="69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53583" y="1406509"/>
              <a:ext cx="4309745" cy="4976495"/>
            </a:xfrm>
            <a:custGeom>
              <a:avLst/>
              <a:gdLst/>
              <a:ahLst/>
              <a:cxnLst/>
              <a:rect l="l" t="t" r="r" b="b"/>
              <a:pathLst>
                <a:path w="4309745" h="4976495">
                  <a:moveTo>
                    <a:pt x="2154631" y="0"/>
                  </a:moveTo>
                  <a:lnTo>
                    <a:pt x="0" y="1243977"/>
                  </a:lnTo>
                  <a:lnTo>
                    <a:pt x="0" y="3731907"/>
                  </a:lnTo>
                  <a:lnTo>
                    <a:pt x="2154631" y="4975872"/>
                  </a:lnTo>
                  <a:lnTo>
                    <a:pt x="4309249" y="3731907"/>
                  </a:lnTo>
                  <a:lnTo>
                    <a:pt x="4309249" y="1243977"/>
                  </a:lnTo>
                  <a:lnTo>
                    <a:pt x="2154631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62135" y="2610898"/>
              <a:ext cx="200698" cy="84032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53584" y="2308344"/>
              <a:ext cx="700354" cy="110004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55178" y="4716208"/>
              <a:ext cx="1949986" cy="166617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53583" y="1406512"/>
              <a:ext cx="4309251" cy="497587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53583" y="1406511"/>
              <a:ext cx="4309250" cy="497587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529663" y="1977275"/>
              <a:ext cx="3357245" cy="3876675"/>
            </a:xfrm>
            <a:custGeom>
              <a:avLst/>
              <a:gdLst/>
              <a:ahLst/>
              <a:cxnLst/>
              <a:rect l="l" t="t" r="r" b="b"/>
              <a:pathLst>
                <a:path w="3357245" h="3876675">
                  <a:moveTo>
                    <a:pt x="1678546" y="0"/>
                  </a:moveTo>
                  <a:lnTo>
                    <a:pt x="0" y="969098"/>
                  </a:lnTo>
                  <a:lnTo>
                    <a:pt x="0" y="2907309"/>
                  </a:lnTo>
                  <a:lnTo>
                    <a:pt x="1678546" y="3876421"/>
                  </a:lnTo>
                  <a:lnTo>
                    <a:pt x="3357092" y="2907309"/>
                  </a:lnTo>
                  <a:lnTo>
                    <a:pt x="3357092" y="969098"/>
                  </a:lnTo>
                  <a:lnTo>
                    <a:pt x="1678546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29655" y="1977275"/>
              <a:ext cx="3357106" cy="387643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529656" y="4501987"/>
              <a:ext cx="680720" cy="732155"/>
            </a:xfrm>
            <a:custGeom>
              <a:avLst/>
              <a:gdLst/>
              <a:ahLst/>
              <a:cxnLst/>
              <a:rect l="l" t="t" r="r" b="b"/>
              <a:pathLst>
                <a:path w="680720" h="732154">
                  <a:moveTo>
                    <a:pt x="0" y="21270"/>
                  </a:moveTo>
                  <a:lnTo>
                    <a:pt x="21210" y="0"/>
                  </a:lnTo>
                  <a:lnTo>
                    <a:pt x="539548" y="137033"/>
                  </a:lnTo>
                  <a:lnTo>
                    <a:pt x="680429" y="655866"/>
                  </a:lnTo>
                  <a:lnTo>
                    <a:pt x="604751" y="731756"/>
                  </a:lnTo>
                </a:path>
              </a:pathLst>
            </a:custGeom>
            <a:ln w="130403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29655" y="1724901"/>
              <a:ext cx="3364817" cy="4128808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51200" y="7038628"/>
            <a:ext cx="674221" cy="229781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568627" y="7037666"/>
            <a:ext cx="495934" cy="292735"/>
            <a:chOff x="568627" y="7037666"/>
            <a:chExt cx="495934" cy="292735"/>
          </a:xfrm>
        </p:grpSpPr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558800" y="3006944"/>
            <a:ext cx="3503929" cy="134620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ts val="5120"/>
              </a:lnSpc>
              <a:spcBef>
                <a:spcPts val="405"/>
              </a:spcBef>
            </a:pPr>
            <a:r>
              <a:rPr sz="4400" spc="-330" dirty="0"/>
              <a:t>Available </a:t>
            </a:r>
            <a:r>
              <a:rPr sz="4400" spc="-240" dirty="0"/>
              <a:t>AWS  </a:t>
            </a:r>
            <a:r>
              <a:rPr sz="4400" spc="-195" dirty="0"/>
              <a:t>Certifications</a:t>
            </a:r>
            <a:endParaRPr sz="4400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85" y="5502745"/>
            <a:ext cx="10052685" cy="2270125"/>
            <a:chOff x="10985" y="5502745"/>
            <a:chExt cx="10052685" cy="22701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85" y="5502745"/>
              <a:ext cx="10047414" cy="22696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2548" y="6343690"/>
              <a:ext cx="1012825" cy="1169035"/>
            </a:xfrm>
            <a:custGeom>
              <a:avLst/>
              <a:gdLst/>
              <a:ahLst/>
              <a:cxnLst/>
              <a:rect l="l" t="t" r="r" b="b"/>
              <a:pathLst>
                <a:path w="1012825" h="1169034">
                  <a:moveTo>
                    <a:pt x="0" y="292201"/>
                  </a:moveTo>
                  <a:lnTo>
                    <a:pt x="0" y="876630"/>
                  </a:lnTo>
                  <a:lnTo>
                    <a:pt x="506133" y="1168819"/>
                  </a:lnTo>
                  <a:lnTo>
                    <a:pt x="1012240" y="876630"/>
                  </a:lnTo>
                  <a:lnTo>
                    <a:pt x="1012240" y="292201"/>
                  </a:lnTo>
                  <a:lnTo>
                    <a:pt x="506133" y="0"/>
                  </a:lnTo>
                  <a:lnTo>
                    <a:pt x="0" y="292201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1021" y="6503581"/>
              <a:ext cx="735304" cy="8490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761028" y="6503569"/>
              <a:ext cx="735330" cy="849630"/>
            </a:xfrm>
            <a:custGeom>
              <a:avLst/>
              <a:gdLst/>
              <a:ahLst/>
              <a:cxnLst/>
              <a:rect l="l" t="t" r="r" b="b"/>
              <a:pathLst>
                <a:path w="735329" h="849629">
                  <a:moveTo>
                    <a:pt x="0" y="212267"/>
                  </a:moveTo>
                  <a:lnTo>
                    <a:pt x="0" y="636790"/>
                  </a:lnTo>
                  <a:lnTo>
                    <a:pt x="367652" y="849058"/>
                  </a:lnTo>
                  <a:lnTo>
                    <a:pt x="735304" y="636790"/>
                  </a:lnTo>
                  <a:lnTo>
                    <a:pt x="735304" y="212267"/>
                  </a:lnTo>
                  <a:lnTo>
                    <a:pt x="367652" y="0"/>
                  </a:lnTo>
                  <a:lnTo>
                    <a:pt x="0" y="212267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09608" y="7128014"/>
              <a:ext cx="948791" cy="64438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109607" y="7128022"/>
              <a:ext cx="949325" cy="644525"/>
            </a:xfrm>
            <a:custGeom>
              <a:avLst/>
              <a:gdLst/>
              <a:ahLst/>
              <a:cxnLst/>
              <a:rect l="l" t="t" r="r" b="b"/>
              <a:pathLst>
                <a:path w="949325" h="644525">
                  <a:moveTo>
                    <a:pt x="0" y="366102"/>
                  </a:moveTo>
                  <a:lnTo>
                    <a:pt x="0" y="644377"/>
                  </a:lnTo>
                </a:path>
                <a:path w="949325" h="644525">
                  <a:moveTo>
                    <a:pt x="948793" y="181666"/>
                  </a:moveTo>
                  <a:lnTo>
                    <a:pt x="634136" y="0"/>
                  </a:lnTo>
                  <a:lnTo>
                    <a:pt x="0" y="366102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78366" y="6008509"/>
              <a:ext cx="462495" cy="53404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878366" y="6008525"/>
              <a:ext cx="462915" cy="534035"/>
            </a:xfrm>
            <a:custGeom>
              <a:avLst/>
              <a:gdLst/>
              <a:ahLst/>
              <a:cxnLst/>
              <a:rect l="l" t="t" r="r" b="b"/>
              <a:pathLst>
                <a:path w="462915" h="534034">
                  <a:moveTo>
                    <a:pt x="0" y="133502"/>
                  </a:moveTo>
                  <a:lnTo>
                    <a:pt x="0" y="400532"/>
                  </a:lnTo>
                  <a:lnTo>
                    <a:pt x="231241" y="534034"/>
                  </a:lnTo>
                  <a:lnTo>
                    <a:pt x="462483" y="400532"/>
                  </a:lnTo>
                  <a:lnTo>
                    <a:pt x="462483" y="133502"/>
                  </a:lnTo>
                  <a:lnTo>
                    <a:pt x="231241" y="0"/>
                  </a:lnTo>
                  <a:lnTo>
                    <a:pt x="0" y="133502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1651" y="6081611"/>
              <a:ext cx="335902" cy="38785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941660" y="6081614"/>
              <a:ext cx="335915" cy="387985"/>
            </a:xfrm>
            <a:custGeom>
              <a:avLst/>
              <a:gdLst/>
              <a:ahLst/>
              <a:cxnLst/>
              <a:rect l="l" t="t" r="r" b="b"/>
              <a:pathLst>
                <a:path w="335915" h="387985">
                  <a:moveTo>
                    <a:pt x="0" y="96964"/>
                  </a:moveTo>
                  <a:lnTo>
                    <a:pt x="0" y="290880"/>
                  </a:lnTo>
                  <a:lnTo>
                    <a:pt x="167944" y="387858"/>
                  </a:lnTo>
                  <a:lnTo>
                    <a:pt x="335902" y="290880"/>
                  </a:lnTo>
                  <a:lnTo>
                    <a:pt x="335902" y="96964"/>
                  </a:lnTo>
                  <a:lnTo>
                    <a:pt x="167944" y="0"/>
                  </a:lnTo>
                  <a:lnTo>
                    <a:pt x="0" y="96964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34797" y="6593930"/>
              <a:ext cx="1423670" cy="1178560"/>
            </a:xfrm>
            <a:custGeom>
              <a:avLst/>
              <a:gdLst/>
              <a:ahLst/>
              <a:cxnLst/>
              <a:rect l="l" t="t" r="r" b="b"/>
              <a:pathLst>
                <a:path w="1423670" h="1178559">
                  <a:moveTo>
                    <a:pt x="1093063" y="0"/>
                  </a:moveTo>
                  <a:lnTo>
                    <a:pt x="0" y="631088"/>
                  </a:lnTo>
                  <a:lnTo>
                    <a:pt x="0" y="1178469"/>
                  </a:lnTo>
                  <a:lnTo>
                    <a:pt x="1423603" y="1178469"/>
                  </a:lnTo>
                  <a:lnTo>
                    <a:pt x="1423603" y="190843"/>
                  </a:lnTo>
                  <a:lnTo>
                    <a:pt x="1093063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34805" y="7038194"/>
              <a:ext cx="377012" cy="57529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8800" y="6593929"/>
              <a:ext cx="909599" cy="117847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92754" y="7697190"/>
              <a:ext cx="359394" cy="752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34805" y="6593929"/>
              <a:ext cx="1423594" cy="117847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634799" y="6593943"/>
              <a:ext cx="1423670" cy="1178560"/>
            </a:xfrm>
            <a:custGeom>
              <a:avLst/>
              <a:gdLst/>
              <a:ahLst/>
              <a:cxnLst/>
              <a:rect l="l" t="t" r="r" b="b"/>
              <a:pathLst>
                <a:path w="1423670" h="1178559">
                  <a:moveTo>
                    <a:pt x="0" y="631075"/>
                  </a:moveTo>
                  <a:lnTo>
                    <a:pt x="0" y="1178457"/>
                  </a:lnTo>
                </a:path>
                <a:path w="1423670" h="1178559">
                  <a:moveTo>
                    <a:pt x="1423599" y="190843"/>
                  </a:moveTo>
                  <a:lnTo>
                    <a:pt x="1093050" y="0"/>
                  </a:lnTo>
                  <a:lnTo>
                    <a:pt x="0" y="631075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0" y="0"/>
            <a:ext cx="10058400" cy="2277110"/>
            <a:chOff x="0" y="0"/>
            <a:chExt cx="10058400" cy="2277110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0058400" cy="227175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603463" y="0"/>
              <a:ext cx="1047115" cy="494665"/>
            </a:xfrm>
            <a:custGeom>
              <a:avLst/>
              <a:gdLst/>
              <a:ahLst/>
              <a:cxnLst/>
              <a:rect l="l" t="t" r="r" b="b"/>
              <a:pathLst>
                <a:path w="1047115" h="494665">
                  <a:moveTo>
                    <a:pt x="0" y="0"/>
                  </a:moveTo>
                  <a:lnTo>
                    <a:pt x="801" y="194462"/>
                  </a:lnTo>
                  <a:lnTo>
                    <a:pt x="524943" y="494182"/>
                  </a:lnTo>
                  <a:lnTo>
                    <a:pt x="1046570" y="190144"/>
                  </a:lnTo>
                  <a:lnTo>
                    <a:pt x="1045786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6607" y="0"/>
              <a:ext cx="759942" cy="32890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746613" y="0"/>
              <a:ext cx="760095" cy="328930"/>
            </a:xfrm>
            <a:custGeom>
              <a:avLst/>
              <a:gdLst/>
              <a:ahLst/>
              <a:cxnLst/>
              <a:rect l="l" t="t" r="r" b="b"/>
              <a:pathLst>
                <a:path w="760095" h="328930">
                  <a:moveTo>
                    <a:pt x="0" y="0"/>
                  </a:moveTo>
                  <a:lnTo>
                    <a:pt x="460" y="111231"/>
                  </a:lnTo>
                  <a:lnTo>
                    <a:pt x="381092" y="328909"/>
                  </a:lnTo>
                  <a:lnTo>
                    <a:pt x="759933" y="108094"/>
                  </a:lnTo>
                  <a:lnTo>
                    <a:pt x="759488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83782" y="48983"/>
              <a:ext cx="520852" cy="59999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083780" y="48976"/>
              <a:ext cx="521334" cy="600075"/>
            </a:xfrm>
            <a:custGeom>
              <a:avLst/>
              <a:gdLst/>
              <a:ahLst/>
              <a:cxnLst/>
              <a:rect l="l" t="t" r="r" b="b"/>
              <a:pathLst>
                <a:path w="521334" h="600075">
                  <a:moveTo>
                    <a:pt x="0" y="151079"/>
                  </a:moveTo>
                  <a:lnTo>
                    <a:pt x="1244" y="451078"/>
                  </a:lnTo>
                  <a:lnTo>
                    <a:pt x="261670" y="600011"/>
                  </a:lnTo>
                  <a:lnTo>
                    <a:pt x="520865" y="448932"/>
                  </a:lnTo>
                  <a:lnTo>
                    <a:pt x="519620" y="148932"/>
                  </a:lnTo>
                  <a:lnTo>
                    <a:pt x="259181" y="0"/>
                  </a:lnTo>
                  <a:lnTo>
                    <a:pt x="0" y="151079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55067" y="131102"/>
              <a:ext cx="378269" cy="43574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155068" y="131107"/>
              <a:ext cx="378460" cy="436245"/>
            </a:xfrm>
            <a:custGeom>
              <a:avLst/>
              <a:gdLst/>
              <a:ahLst/>
              <a:cxnLst/>
              <a:rect l="l" t="t" r="r" b="b"/>
              <a:pathLst>
                <a:path w="378459" h="436245">
                  <a:moveTo>
                    <a:pt x="0" y="109715"/>
                  </a:moveTo>
                  <a:lnTo>
                    <a:pt x="901" y="327583"/>
                  </a:lnTo>
                  <a:lnTo>
                    <a:pt x="190042" y="435749"/>
                  </a:lnTo>
                  <a:lnTo>
                    <a:pt x="378269" y="326034"/>
                  </a:lnTo>
                  <a:lnTo>
                    <a:pt x="377380" y="108153"/>
                  </a:lnTo>
                  <a:lnTo>
                    <a:pt x="188239" y="0"/>
                  </a:lnTo>
                  <a:lnTo>
                    <a:pt x="0" y="109715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872103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1758516" y="0"/>
                  </a:moveTo>
                  <a:lnTo>
                    <a:pt x="242678" y="0"/>
                  </a:lnTo>
                  <a:lnTo>
                    <a:pt x="0" y="141450"/>
                  </a:lnTo>
                  <a:lnTo>
                    <a:pt x="4737" y="1291244"/>
                  </a:lnTo>
                  <a:lnTo>
                    <a:pt x="1002868" y="1862033"/>
                  </a:lnTo>
                  <a:lnTo>
                    <a:pt x="1996249" y="1283015"/>
                  </a:lnTo>
                  <a:lnTo>
                    <a:pt x="1991499" y="133233"/>
                  </a:lnTo>
                  <a:lnTo>
                    <a:pt x="1758516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55251" y="103319"/>
              <a:ext cx="109805" cy="38065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66539" y="1054811"/>
              <a:ext cx="916589" cy="80722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72107" y="0"/>
              <a:ext cx="343496" cy="49535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72094" y="0"/>
              <a:ext cx="1996262" cy="186203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872098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0" y="141454"/>
                  </a:moveTo>
                  <a:lnTo>
                    <a:pt x="4749" y="1291236"/>
                  </a:lnTo>
                  <a:lnTo>
                    <a:pt x="1002880" y="1862025"/>
                  </a:lnTo>
                  <a:lnTo>
                    <a:pt x="1996262" y="1283007"/>
                  </a:lnTo>
                  <a:lnTo>
                    <a:pt x="1991512" y="133238"/>
                  </a:lnTo>
                  <a:lnTo>
                    <a:pt x="1758520" y="0"/>
                  </a:lnTo>
                </a:path>
                <a:path w="1996440" h="1862455">
                  <a:moveTo>
                    <a:pt x="242689" y="0"/>
                  </a:moveTo>
                  <a:lnTo>
                    <a:pt x="0" y="141454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053635" y="0"/>
              <a:ext cx="1633220" cy="1653539"/>
            </a:xfrm>
            <a:custGeom>
              <a:avLst/>
              <a:gdLst/>
              <a:ahLst/>
              <a:cxnLst/>
              <a:rect l="l" t="t" r="r" b="b"/>
              <a:pathLst>
                <a:path w="1633220" h="1653539">
                  <a:moveTo>
                    <a:pt x="1212191" y="0"/>
                  </a:moveTo>
                  <a:lnTo>
                    <a:pt x="420770" y="0"/>
                  </a:lnTo>
                  <a:lnTo>
                    <a:pt x="0" y="245257"/>
                  </a:lnTo>
                  <a:lnTo>
                    <a:pt x="3873" y="1185933"/>
                  </a:lnTo>
                  <a:lnTo>
                    <a:pt x="820496" y="1652912"/>
                  </a:lnTo>
                  <a:lnTo>
                    <a:pt x="1633194" y="1179215"/>
                  </a:lnTo>
                  <a:lnTo>
                    <a:pt x="1629308" y="238538"/>
                  </a:lnTo>
                  <a:lnTo>
                    <a:pt x="1212191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07206" y="223670"/>
              <a:ext cx="76993" cy="31761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75019" y="1022934"/>
              <a:ext cx="737014" cy="62998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53628" y="114968"/>
              <a:ext cx="264896" cy="41686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55496" y="0"/>
              <a:ext cx="1631339" cy="165291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53628" y="0"/>
              <a:ext cx="1633208" cy="165291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239720" y="0"/>
              <a:ext cx="1261110" cy="1438910"/>
            </a:xfrm>
            <a:custGeom>
              <a:avLst/>
              <a:gdLst/>
              <a:ahLst/>
              <a:cxnLst/>
              <a:rect l="l" t="t" r="r" b="b"/>
              <a:pathLst>
                <a:path w="1261109" h="1438910">
                  <a:moveTo>
                    <a:pt x="652119" y="0"/>
                  </a:moveTo>
                  <a:lnTo>
                    <a:pt x="603338" y="0"/>
                  </a:lnTo>
                  <a:lnTo>
                    <a:pt x="0" y="351663"/>
                  </a:lnTo>
                  <a:lnTo>
                    <a:pt x="2997" y="1078001"/>
                  </a:lnTo>
                  <a:lnTo>
                    <a:pt x="633501" y="1438541"/>
                  </a:lnTo>
                  <a:lnTo>
                    <a:pt x="1261033" y="1072781"/>
                  </a:lnTo>
                  <a:lnTo>
                    <a:pt x="1258023" y="346494"/>
                  </a:lnTo>
                  <a:lnTo>
                    <a:pt x="652119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39722" y="0"/>
              <a:ext cx="1261034" cy="143855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242160" y="934579"/>
              <a:ext cx="256540" cy="273685"/>
            </a:xfrm>
            <a:custGeom>
              <a:avLst/>
              <a:gdLst/>
              <a:ahLst/>
              <a:cxnLst/>
              <a:rect l="l" t="t" r="r" b="b"/>
              <a:pathLst>
                <a:path w="256540" h="273684">
                  <a:moveTo>
                    <a:pt x="0" y="8001"/>
                  </a:moveTo>
                  <a:lnTo>
                    <a:pt x="7913" y="0"/>
                  </a:lnTo>
                  <a:lnTo>
                    <a:pt x="202362" y="50546"/>
                  </a:lnTo>
                  <a:lnTo>
                    <a:pt x="255956" y="244754"/>
                  </a:lnTo>
                  <a:lnTo>
                    <a:pt x="227713" y="273312"/>
                  </a:lnTo>
                </a:path>
              </a:pathLst>
            </a:custGeom>
            <a:ln w="88734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39721" y="0"/>
              <a:ext cx="1261033" cy="143855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459738" y="231929"/>
              <a:ext cx="828675" cy="954405"/>
            </a:xfrm>
            <a:custGeom>
              <a:avLst/>
              <a:gdLst/>
              <a:ahLst/>
              <a:cxnLst/>
              <a:rect l="l" t="t" r="r" b="b"/>
              <a:pathLst>
                <a:path w="828675" h="954405">
                  <a:moveTo>
                    <a:pt x="412076" y="0"/>
                  </a:moveTo>
                  <a:lnTo>
                    <a:pt x="0" y="240182"/>
                  </a:lnTo>
                  <a:lnTo>
                    <a:pt x="1968" y="717156"/>
                  </a:lnTo>
                  <a:lnTo>
                    <a:pt x="416026" y="953935"/>
                  </a:lnTo>
                  <a:lnTo>
                    <a:pt x="828103" y="713740"/>
                  </a:lnTo>
                  <a:lnTo>
                    <a:pt x="826135" y="236766"/>
                  </a:lnTo>
                  <a:lnTo>
                    <a:pt x="41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438737" y="210743"/>
              <a:ext cx="871219" cy="1003300"/>
            </a:xfrm>
            <a:custGeom>
              <a:avLst/>
              <a:gdLst/>
              <a:ahLst/>
              <a:cxnLst/>
              <a:rect l="l" t="t" r="r" b="b"/>
              <a:pathLst>
                <a:path w="871220" h="1003300">
                  <a:moveTo>
                    <a:pt x="433260" y="0"/>
                  </a:moveTo>
                  <a:lnTo>
                    <a:pt x="0" y="252526"/>
                  </a:lnTo>
                  <a:lnTo>
                    <a:pt x="2070" y="753999"/>
                  </a:lnTo>
                  <a:lnTo>
                    <a:pt x="437400" y="1002944"/>
                  </a:lnTo>
                  <a:lnTo>
                    <a:pt x="528284" y="949972"/>
                  </a:lnTo>
                  <a:lnTo>
                    <a:pt x="437184" y="949972"/>
                  </a:lnTo>
                  <a:lnTo>
                    <a:pt x="47866" y="727329"/>
                  </a:lnTo>
                  <a:lnTo>
                    <a:pt x="45999" y="278841"/>
                  </a:lnTo>
                  <a:lnTo>
                    <a:pt x="433476" y="52984"/>
                  </a:lnTo>
                  <a:lnTo>
                    <a:pt x="525914" y="52984"/>
                  </a:lnTo>
                  <a:lnTo>
                    <a:pt x="433260" y="0"/>
                  </a:lnTo>
                  <a:close/>
                </a:path>
                <a:path w="871220" h="1003300">
                  <a:moveTo>
                    <a:pt x="525914" y="52984"/>
                  </a:moveTo>
                  <a:lnTo>
                    <a:pt x="433476" y="52984"/>
                  </a:lnTo>
                  <a:lnTo>
                    <a:pt x="822807" y="275628"/>
                  </a:lnTo>
                  <a:lnTo>
                    <a:pt x="824661" y="724115"/>
                  </a:lnTo>
                  <a:lnTo>
                    <a:pt x="437184" y="949972"/>
                  </a:lnTo>
                  <a:lnTo>
                    <a:pt x="528284" y="949972"/>
                  </a:lnTo>
                  <a:lnTo>
                    <a:pt x="870661" y="750417"/>
                  </a:lnTo>
                  <a:lnTo>
                    <a:pt x="868591" y="248945"/>
                  </a:lnTo>
                  <a:lnTo>
                    <a:pt x="525914" y="52984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642155" y="642392"/>
              <a:ext cx="309245" cy="309245"/>
            </a:xfrm>
            <a:custGeom>
              <a:avLst/>
              <a:gdLst/>
              <a:ahLst/>
              <a:cxnLst/>
              <a:rect l="l" t="t" r="r" b="b"/>
              <a:pathLst>
                <a:path w="309245" h="309244">
                  <a:moveTo>
                    <a:pt x="200736" y="47828"/>
                  </a:moveTo>
                  <a:lnTo>
                    <a:pt x="194500" y="45135"/>
                  </a:lnTo>
                  <a:lnTo>
                    <a:pt x="188061" y="43014"/>
                  </a:lnTo>
                  <a:lnTo>
                    <a:pt x="181508" y="41452"/>
                  </a:lnTo>
                  <a:lnTo>
                    <a:pt x="175602" y="215"/>
                  </a:lnTo>
                  <a:lnTo>
                    <a:pt x="135280" y="0"/>
                  </a:lnTo>
                  <a:lnTo>
                    <a:pt x="129387" y="41033"/>
                  </a:lnTo>
                  <a:lnTo>
                    <a:pt x="120115" y="43484"/>
                  </a:lnTo>
                  <a:lnTo>
                    <a:pt x="111037" y="46709"/>
                  </a:lnTo>
                  <a:lnTo>
                    <a:pt x="102200" y="50711"/>
                  </a:lnTo>
                  <a:lnTo>
                    <a:pt x="93649" y="55498"/>
                  </a:lnTo>
                  <a:lnTo>
                    <a:pt x="60985" y="29908"/>
                  </a:lnTo>
                  <a:lnTo>
                    <a:pt x="31597" y="58788"/>
                  </a:lnTo>
                  <a:lnTo>
                    <a:pt x="56667" y="92036"/>
                  </a:lnTo>
                  <a:lnTo>
                    <a:pt x="51712" y="100646"/>
                  </a:lnTo>
                  <a:lnTo>
                    <a:pt x="47553" y="109561"/>
                  </a:lnTo>
                  <a:lnTo>
                    <a:pt x="44192" y="118731"/>
                  </a:lnTo>
                  <a:lnTo>
                    <a:pt x="41630" y="128104"/>
                  </a:lnTo>
                  <a:lnTo>
                    <a:pt x="228" y="133565"/>
                  </a:lnTo>
                  <a:lnTo>
                    <a:pt x="0" y="173888"/>
                  </a:lnTo>
                  <a:lnTo>
                    <a:pt x="41592" y="179895"/>
                  </a:lnTo>
                  <a:lnTo>
                    <a:pt x="44063" y="189093"/>
                  </a:lnTo>
                  <a:lnTo>
                    <a:pt x="47291" y="198100"/>
                  </a:lnTo>
                  <a:lnTo>
                    <a:pt x="51286" y="206870"/>
                  </a:lnTo>
                  <a:lnTo>
                    <a:pt x="56057" y="215353"/>
                  </a:lnTo>
                  <a:lnTo>
                    <a:pt x="29921" y="248183"/>
                  </a:lnTo>
                  <a:lnTo>
                    <a:pt x="60655" y="278917"/>
                  </a:lnTo>
                  <a:lnTo>
                    <a:pt x="93484" y="252768"/>
                  </a:lnTo>
                  <a:lnTo>
                    <a:pt x="101968" y="257539"/>
                  </a:lnTo>
                  <a:lnTo>
                    <a:pt x="110737" y="261535"/>
                  </a:lnTo>
                  <a:lnTo>
                    <a:pt x="119745" y="264767"/>
                  </a:lnTo>
                  <a:lnTo>
                    <a:pt x="128943" y="267246"/>
                  </a:lnTo>
                  <a:lnTo>
                    <a:pt x="134937" y="308838"/>
                  </a:lnTo>
                  <a:lnTo>
                    <a:pt x="175260" y="308609"/>
                  </a:lnTo>
                  <a:lnTo>
                    <a:pt x="180733" y="267207"/>
                  </a:lnTo>
                  <a:lnTo>
                    <a:pt x="190107" y="264640"/>
                  </a:lnTo>
                  <a:lnTo>
                    <a:pt x="199277" y="261278"/>
                  </a:lnTo>
                  <a:lnTo>
                    <a:pt x="208192" y="257119"/>
                  </a:lnTo>
                  <a:lnTo>
                    <a:pt x="216801" y="252158"/>
                  </a:lnTo>
                  <a:lnTo>
                    <a:pt x="250050" y="277240"/>
                  </a:lnTo>
                  <a:lnTo>
                    <a:pt x="278917" y="247853"/>
                  </a:lnTo>
                  <a:lnTo>
                    <a:pt x="253352" y="215176"/>
                  </a:lnTo>
                  <a:lnTo>
                    <a:pt x="258135" y="206631"/>
                  </a:lnTo>
                  <a:lnTo>
                    <a:pt x="262129" y="197794"/>
                  </a:lnTo>
                  <a:lnTo>
                    <a:pt x="265344" y="188717"/>
                  </a:lnTo>
                  <a:lnTo>
                    <a:pt x="267792" y="179450"/>
                  </a:lnTo>
                  <a:lnTo>
                    <a:pt x="308838" y="173558"/>
                  </a:lnTo>
                  <a:lnTo>
                    <a:pt x="308622" y="133248"/>
                  </a:lnTo>
                  <a:lnTo>
                    <a:pt x="267385" y="127330"/>
                  </a:lnTo>
                  <a:lnTo>
                    <a:pt x="265899" y="121094"/>
                  </a:lnTo>
                  <a:lnTo>
                    <a:pt x="263906" y="114973"/>
                  </a:lnTo>
                  <a:lnTo>
                    <a:pt x="261391" y="109004"/>
                  </a:lnTo>
                </a:path>
              </a:pathLst>
            </a:custGeom>
            <a:ln w="8445">
              <a:solidFill>
                <a:srgbClr val="614D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62660" y="762888"/>
              <a:ext cx="67833" cy="6783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922813" y="678281"/>
              <a:ext cx="69850" cy="269875"/>
            </a:xfrm>
            <a:custGeom>
              <a:avLst/>
              <a:gdLst/>
              <a:ahLst/>
              <a:cxnLst/>
              <a:rect l="l" t="t" r="r" b="b"/>
              <a:pathLst>
                <a:path w="69850" h="269875">
                  <a:moveTo>
                    <a:pt x="0" y="269455"/>
                  </a:moveTo>
                  <a:lnTo>
                    <a:pt x="33170" y="233864"/>
                  </a:lnTo>
                  <a:lnTo>
                    <a:pt x="56010" y="192486"/>
                  </a:lnTo>
                  <a:lnTo>
                    <a:pt x="68229" y="147420"/>
                  </a:lnTo>
                  <a:lnTo>
                    <a:pt x="69537" y="100765"/>
                  </a:lnTo>
                  <a:lnTo>
                    <a:pt x="59646" y="54620"/>
                  </a:lnTo>
                  <a:lnTo>
                    <a:pt x="38265" y="11087"/>
                  </a:lnTo>
                  <a:lnTo>
                    <a:pt x="35788" y="7327"/>
                  </a:lnTo>
                  <a:lnTo>
                    <a:pt x="33185" y="3632"/>
                  </a:lnTo>
                  <a:lnTo>
                    <a:pt x="30429" y="0"/>
                  </a:lnTo>
                </a:path>
              </a:pathLst>
            </a:custGeom>
            <a:ln w="8445">
              <a:solidFill>
                <a:srgbClr val="614D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915263" y="925772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11125" y="0"/>
                  </a:moveTo>
                  <a:lnTo>
                    <a:pt x="1790" y="7797"/>
                  </a:lnTo>
                  <a:lnTo>
                    <a:pt x="0" y="27978"/>
                  </a:lnTo>
                  <a:lnTo>
                    <a:pt x="20180" y="29781"/>
                  </a:lnTo>
                  <a:lnTo>
                    <a:pt x="29502" y="21971"/>
                  </a:lnTo>
                  <a:lnTo>
                    <a:pt x="9321" y="20180"/>
                  </a:lnTo>
                  <a:lnTo>
                    <a:pt x="11125" y="0"/>
                  </a:lnTo>
                  <a:close/>
                </a:path>
              </a:pathLst>
            </a:custGeom>
            <a:solidFill>
              <a:srgbClr val="614D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724426" y="442285"/>
              <a:ext cx="427355" cy="426720"/>
            </a:xfrm>
            <a:custGeom>
              <a:avLst/>
              <a:gdLst/>
              <a:ahLst/>
              <a:cxnLst/>
              <a:rect l="l" t="t" r="r" b="b"/>
              <a:pathLst>
                <a:path w="427354" h="426719">
                  <a:moveTo>
                    <a:pt x="138395" y="326021"/>
                  </a:moveTo>
                  <a:lnTo>
                    <a:pt x="294846" y="169570"/>
                  </a:lnTo>
                  <a:lnTo>
                    <a:pt x="299329" y="165100"/>
                  </a:lnTo>
                  <a:lnTo>
                    <a:pt x="305819" y="163525"/>
                  </a:lnTo>
                  <a:lnTo>
                    <a:pt x="311940" y="165087"/>
                  </a:lnTo>
                  <a:lnTo>
                    <a:pt x="329534" y="167231"/>
                  </a:lnTo>
                  <a:lnTo>
                    <a:pt x="347097" y="164863"/>
                  </a:lnTo>
                  <a:lnTo>
                    <a:pt x="363693" y="157988"/>
                  </a:lnTo>
                  <a:lnTo>
                    <a:pt x="378386" y="146608"/>
                  </a:lnTo>
                  <a:lnTo>
                    <a:pt x="427040" y="97256"/>
                  </a:lnTo>
                  <a:lnTo>
                    <a:pt x="413299" y="87858"/>
                  </a:lnTo>
                  <a:lnTo>
                    <a:pt x="404517" y="83903"/>
                  </a:lnTo>
                  <a:lnTo>
                    <a:pt x="395185" y="83204"/>
                  </a:lnTo>
                  <a:lnTo>
                    <a:pt x="386163" y="85676"/>
                  </a:lnTo>
                  <a:lnTo>
                    <a:pt x="378310" y="91236"/>
                  </a:lnTo>
                  <a:lnTo>
                    <a:pt x="359324" y="110439"/>
                  </a:lnTo>
                  <a:lnTo>
                    <a:pt x="349655" y="117658"/>
                  </a:lnTo>
                  <a:lnTo>
                    <a:pt x="338721" y="120826"/>
                  </a:lnTo>
                  <a:lnTo>
                    <a:pt x="327230" y="119038"/>
                  </a:lnTo>
                  <a:lnTo>
                    <a:pt x="315890" y="111391"/>
                  </a:lnTo>
                  <a:lnTo>
                    <a:pt x="308065" y="100153"/>
                  </a:lnTo>
                  <a:lnTo>
                    <a:pt x="306095" y="88676"/>
                  </a:lnTo>
                  <a:lnTo>
                    <a:pt x="309092" y="77682"/>
                  </a:lnTo>
                  <a:lnTo>
                    <a:pt x="316169" y="67894"/>
                  </a:lnTo>
                  <a:lnTo>
                    <a:pt x="333390" y="50444"/>
                  </a:lnTo>
                  <a:lnTo>
                    <a:pt x="339436" y="41668"/>
                  </a:lnTo>
                  <a:lnTo>
                    <a:pt x="342033" y="31640"/>
                  </a:lnTo>
                  <a:lnTo>
                    <a:pt x="341106" y="21324"/>
                  </a:lnTo>
                  <a:lnTo>
                    <a:pt x="336578" y="11684"/>
                  </a:lnTo>
                  <a:lnTo>
                    <a:pt x="328336" y="0"/>
                  </a:lnTo>
                  <a:lnTo>
                    <a:pt x="307546" y="21082"/>
                  </a:lnTo>
                  <a:lnTo>
                    <a:pt x="279707" y="49339"/>
                  </a:lnTo>
                  <a:lnTo>
                    <a:pt x="268533" y="64220"/>
                  </a:lnTo>
                  <a:lnTo>
                    <a:pt x="261902" y="80940"/>
                  </a:lnTo>
                  <a:lnTo>
                    <a:pt x="259805" y="98559"/>
                  </a:lnTo>
                  <a:lnTo>
                    <a:pt x="262232" y="116141"/>
                  </a:lnTo>
                  <a:lnTo>
                    <a:pt x="263871" y="122212"/>
                  </a:lnTo>
                  <a:lnTo>
                    <a:pt x="262423" y="128676"/>
                  </a:lnTo>
                  <a:lnTo>
                    <a:pt x="258079" y="133210"/>
                  </a:lnTo>
                  <a:lnTo>
                    <a:pt x="102263" y="289026"/>
                  </a:lnTo>
                  <a:lnTo>
                    <a:pt x="81438" y="283037"/>
                  </a:lnTo>
                  <a:lnTo>
                    <a:pt x="59942" y="283444"/>
                  </a:lnTo>
                  <a:lnTo>
                    <a:pt x="39325" y="290262"/>
                  </a:lnTo>
                  <a:lnTo>
                    <a:pt x="21135" y="303504"/>
                  </a:lnTo>
                  <a:lnTo>
                    <a:pt x="5283" y="327367"/>
                  </a:lnTo>
                  <a:lnTo>
                    <a:pt x="0" y="354515"/>
                  </a:lnTo>
                  <a:lnTo>
                    <a:pt x="5283" y="381666"/>
                  </a:lnTo>
                  <a:lnTo>
                    <a:pt x="21135" y="405536"/>
                  </a:lnTo>
                  <a:lnTo>
                    <a:pt x="45000" y="421388"/>
                  </a:lnTo>
                  <a:lnTo>
                    <a:pt x="72151" y="426672"/>
                  </a:lnTo>
                  <a:lnTo>
                    <a:pt x="99302" y="421388"/>
                  </a:lnTo>
                  <a:lnTo>
                    <a:pt x="123167" y="405536"/>
                  </a:lnTo>
                  <a:lnTo>
                    <a:pt x="136210" y="387743"/>
                  </a:lnTo>
                  <a:lnTo>
                    <a:pt x="143092" y="367588"/>
                  </a:lnTo>
                  <a:lnTo>
                    <a:pt x="143818" y="346529"/>
                  </a:lnTo>
                  <a:lnTo>
                    <a:pt x="138395" y="326021"/>
                  </a:lnTo>
                  <a:close/>
                </a:path>
              </a:pathLst>
            </a:custGeom>
            <a:ln w="8445">
              <a:solidFill>
                <a:srgbClr val="614D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642159" y="507676"/>
              <a:ext cx="348615" cy="245745"/>
            </a:xfrm>
            <a:custGeom>
              <a:avLst/>
              <a:gdLst/>
              <a:ahLst/>
              <a:cxnLst/>
              <a:rect l="l" t="t" r="r" b="b"/>
              <a:pathLst>
                <a:path w="348615" h="245745">
                  <a:moveTo>
                    <a:pt x="0" y="245579"/>
                  </a:moveTo>
                  <a:lnTo>
                    <a:pt x="0" y="0"/>
                  </a:lnTo>
                  <a:lnTo>
                    <a:pt x="348500" y="0"/>
                  </a:lnTo>
                </a:path>
              </a:pathLst>
            </a:custGeom>
            <a:ln w="84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642154" y="834185"/>
              <a:ext cx="20955" cy="34925"/>
            </a:xfrm>
            <a:custGeom>
              <a:avLst/>
              <a:gdLst/>
              <a:ahLst/>
              <a:cxnLst/>
              <a:rect l="l" t="t" r="r" b="b"/>
              <a:pathLst>
                <a:path w="20954" h="34925">
                  <a:moveTo>
                    <a:pt x="20866" y="34772"/>
                  </a:moveTo>
                  <a:lnTo>
                    <a:pt x="0" y="34772"/>
                  </a:lnTo>
                  <a:lnTo>
                    <a:pt x="0" y="0"/>
                  </a:lnTo>
                </a:path>
              </a:pathLst>
            </a:custGeom>
            <a:ln w="84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926370" y="868958"/>
              <a:ext cx="35560" cy="0"/>
            </a:xfrm>
            <a:custGeom>
              <a:avLst/>
              <a:gdLst/>
              <a:ahLst/>
              <a:cxnLst/>
              <a:rect l="l" t="t" r="r" b="b"/>
              <a:pathLst>
                <a:path w="35559">
                  <a:moveTo>
                    <a:pt x="35559" y="0"/>
                  </a:moveTo>
                  <a:lnTo>
                    <a:pt x="0" y="0"/>
                  </a:lnTo>
                </a:path>
              </a:pathLst>
            </a:custGeom>
            <a:ln w="84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993156" y="637548"/>
              <a:ext cx="76835" cy="231775"/>
            </a:xfrm>
            <a:custGeom>
              <a:avLst/>
              <a:gdLst/>
              <a:ahLst/>
              <a:cxnLst/>
              <a:rect l="l" t="t" r="r" b="b"/>
              <a:pathLst>
                <a:path w="76834" h="231775">
                  <a:moveTo>
                    <a:pt x="76326" y="0"/>
                  </a:moveTo>
                  <a:lnTo>
                    <a:pt x="76326" y="231406"/>
                  </a:lnTo>
                  <a:lnTo>
                    <a:pt x="0" y="231406"/>
                  </a:lnTo>
                </a:path>
              </a:pathLst>
            </a:custGeom>
            <a:ln w="84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642159" y="565911"/>
              <a:ext cx="319405" cy="0"/>
            </a:xfrm>
            <a:custGeom>
              <a:avLst/>
              <a:gdLst/>
              <a:ahLst/>
              <a:cxnLst/>
              <a:rect l="l" t="t" r="r" b="b"/>
              <a:pathLst>
                <a:path w="319404">
                  <a:moveTo>
                    <a:pt x="0" y="0"/>
                  </a:moveTo>
                  <a:lnTo>
                    <a:pt x="318909" y="0"/>
                  </a:lnTo>
                </a:path>
              </a:pathLst>
            </a:custGeom>
            <a:ln w="84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667242" y="527671"/>
              <a:ext cx="95885" cy="16510"/>
            </a:xfrm>
            <a:custGeom>
              <a:avLst/>
              <a:gdLst/>
              <a:ahLst/>
              <a:cxnLst/>
              <a:rect l="l" t="t" r="r" b="b"/>
              <a:pathLst>
                <a:path w="95884" h="16509">
                  <a:moveTo>
                    <a:pt x="16484" y="3695"/>
                  </a:moveTo>
                  <a:lnTo>
                    <a:pt x="12788" y="0"/>
                  </a:lnTo>
                  <a:lnTo>
                    <a:pt x="3683" y="0"/>
                  </a:lnTo>
                  <a:lnTo>
                    <a:pt x="0" y="3695"/>
                  </a:lnTo>
                  <a:lnTo>
                    <a:pt x="0" y="12788"/>
                  </a:lnTo>
                  <a:lnTo>
                    <a:pt x="3683" y="16471"/>
                  </a:lnTo>
                  <a:lnTo>
                    <a:pt x="12788" y="16471"/>
                  </a:lnTo>
                  <a:lnTo>
                    <a:pt x="16484" y="12788"/>
                  </a:lnTo>
                  <a:lnTo>
                    <a:pt x="16484" y="8242"/>
                  </a:lnTo>
                  <a:lnTo>
                    <a:pt x="16484" y="3695"/>
                  </a:lnTo>
                  <a:close/>
                </a:path>
                <a:path w="95884" h="16509">
                  <a:moveTo>
                    <a:pt x="55943" y="3695"/>
                  </a:moveTo>
                  <a:lnTo>
                    <a:pt x="52260" y="0"/>
                  </a:lnTo>
                  <a:lnTo>
                    <a:pt x="43154" y="0"/>
                  </a:lnTo>
                  <a:lnTo>
                    <a:pt x="39471" y="3695"/>
                  </a:lnTo>
                  <a:lnTo>
                    <a:pt x="39471" y="12788"/>
                  </a:lnTo>
                  <a:lnTo>
                    <a:pt x="43154" y="16471"/>
                  </a:lnTo>
                  <a:lnTo>
                    <a:pt x="52260" y="16471"/>
                  </a:lnTo>
                  <a:lnTo>
                    <a:pt x="55943" y="12788"/>
                  </a:lnTo>
                  <a:lnTo>
                    <a:pt x="55943" y="8242"/>
                  </a:lnTo>
                  <a:lnTo>
                    <a:pt x="55943" y="3695"/>
                  </a:lnTo>
                  <a:close/>
                </a:path>
                <a:path w="95884" h="16509">
                  <a:moveTo>
                    <a:pt x="95427" y="3695"/>
                  </a:moveTo>
                  <a:lnTo>
                    <a:pt x="91732" y="0"/>
                  </a:lnTo>
                  <a:lnTo>
                    <a:pt x="82638" y="0"/>
                  </a:lnTo>
                  <a:lnTo>
                    <a:pt x="78943" y="3695"/>
                  </a:lnTo>
                  <a:lnTo>
                    <a:pt x="78943" y="12788"/>
                  </a:lnTo>
                  <a:lnTo>
                    <a:pt x="82638" y="16471"/>
                  </a:lnTo>
                  <a:lnTo>
                    <a:pt x="91732" y="16471"/>
                  </a:lnTo>
                  <a:lnTo>
                    <a:pt x="95427" y="12788"/>
                  </a:lnTo>
                  <a:lnTo>
                    <a:pt x="95427" y="8242"/>
                  </a:lnTo>
                  <a:lnTo>
                    <a:pt x="95427" y="3695"/>
                  </a:lnTo>
                  <a:close/>
                </a:path>
              </a:pathLst>
            </a:custGeom>
            <a:solidFill>
              <a:srgbClr val="313E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7" name="object 5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151200" y="7038628"/>
            <a:ext cx="674221" cy="229781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568627" y="7037666"/>
            <a:ext cx="495934" cy="292735"/>
            <a:chOff x="568627" y="7037666"/>
            <a:chExt cx="495934" cy="292735"/>
          </a:xfrm>
        </p:grpSpPr>
        <p:pic>
          <p:nvPicPr>
            <p:cNvPr id="59" name="object 5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xfrm>
            <a:off x="566207" y="1139560"/>
            <a:ext cx="71462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AWS </a:t>
            </a:r>
            <a:r>
              <a:rPr spc="-140" dirty="0"/>
              <a:t>Certified </a:t>
            </a:r>
            <a:r>
              <a:rPr spc="-210" dirty="0"/>
              <a:t>DevOps </a:t>
            </a:r>
            <a:r>
              <a:rPr spc="-135" dirty="0"/>
              <a:t>Engineer </a:t>
            </a:r>
            <a:r>
              <a:rPr spc="130" dirty="0"/>
              <a:t>-</a:t>
            </a:r>
            <a:r>
              <a:rPr spc="440" dirty="0"/>
              <a:t> </a:t>
            </a:r>
            <a:r>
              <a:rPr spc="-85" dirty="0"/>
              <a:t>Professional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9301226" y="7051536"/>
            <a:ext cx="222885" cy="1778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000" b="1" dirty="0">
                <a:solidFill>
                  <a:srgbClr val="1C232F"/>
                </a:solidFill>
                <a:latin typeface="Trebuchet MS"/>
                <a:cs typeface="Trebuchet MS"/>
              </a:rPr>
              <a:t>40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564092" y="1778036"/>
            <a:ext cx="5755640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50105" algn="l"/>
              </a:tabLst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Exam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guide:	</a:t>
            </a:r>
            <a:r>
              <a:rPr sz="1000" b="1" spc="25" dirty="0">
                <a:solidFill>
                  <a:srgbClr val="232F3E"/>
                </a:solidFill>
                <a:latin typeface="Trebuchet MS"/>
                <a:cs typeface="Trebuchet MS"/>
              </a:rPr>
              <a:t>Sample</a:t>
            </a:r>
            <a:r>
              <a:rPr sz="1000" b="1" spc="-8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232F3E"/>
                </a:solidFill>
                <a:latin typeface="Trebuchet MS"/>
                <a:cs typeface="Trebuchet MS"/>
              </a:rPr>
              <a:t>questions: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rebuchet MS"/>
              <a:cs typeface="Trebuchet MS"/>
            </a:endParaRPr>
          </a:p>
          <a:p>
            <a:pPr marL="254000" indent="-152400">
              <a:lnSpc>
                <a:spcPct val="100000"/>
              </a:lnSpc>
              <a:buClr>
                <a:srgbClr val="3DCAC0"/>
              </a:buClr>
              <a:buChar char="•"/>
              <a:tabLst>
                <a:tab pos="254000" algn="l"/>
                <a:tab pos="472694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Download</a:t>
            </a: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PDF</a:t>
            </a:r>
            <a:r>
              <a:rPr sz="1000" spc="-5" dirty="0">
                <a:solidFill>
                  <a:srgbClr val="F8991D"/>
                </a:solidFill>
                <a:latin typeface="Century Gothic"/>
                <a:cs typeface="Century Gothic"/>
              </a:rPr>
              <a:t>	</a:t>
            </a:r>
            <a:r>
              <a:rPr sz="1000" spc="-275" dirty="0">
                <a:solidFill>
                  <a:srgbClr val="3DCAC0"/>
                </a:solidFill>
                <a:latin typeface="Century Gothic"/>
                <a:cs typeface="Century Gothic"/>
              </a:rPr>
              <a:t>•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sz="1000" spc="-275" dirty="0">
                <a:solidFill>
                  <a:srgbClr val="F8991D"/>
                </a:solidFill>
                <a:latin typeface="Century Gothic"/>
                <a:cs typeface="Century Gothic"/>
                <a:hlinkClick r:id="rId31"/>
              </a:rPr>
              <a:t> </a:t>
            </a: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Download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PDF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66201" y="2549942"/>
            <a:ext cx="14249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Recommended</a:t>
            </a:r>
            <a:r>
              <a:rPr sz="1000" b="1" spc="-6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232F3E"/>
                </a:solidFill>
                <a:latin typeface="Trebuchet MS"/>
                <a:cs typeface="Trebuchet MS"/>
              </a:rPr>
              <a:t>courses: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52992" y="2906732"/>
            <a:ext cx="257619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10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Advanced  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Developing </a:t>
            </a: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on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AWS</a:t>
            </a:r>
            <a:r>
              <a:rPr sz="1000" spc="-85" dirty="0">
                <a:solidFill>
                  <a:srgbClr val="F8991D"/>
                </a:solidFill>
                <a:latin typeface="Century Gothic"/>
                <a:cs typeface="Century Gothic"/>
                <a:hlinkClick r:id="rId32"/>
              </a:rPr>
              <a:t> </a:t>
            </a:r>
            <a:r>
              <a:rPr sz="1000" spc="-430" dirty="0">
                <a:latin typeface="Century Gothic"/>
                <a:cs typeface="Century Gothic"/>
              </a:rPr>
              <a:t>|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spc="-60" dirty="0">
                <a:latin typeface="Century Gothic"/>
                <a:cs typeface="Century Gothic"/>
              </a:rPr>
              <a:t>Classroom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DevOps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Engineering </a:t>
            </a: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on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AWS</a:t>
            </a:r>
            <a:r>
              <a:rPr sz="1000" spc="15" dirty="0">
                <a:solidFill>
                  <a:srgbClr val="F8991D"/>
                </a:solidFill>
                <a:latin typeface="Century Gothic"/>
                <a:cs typeface="Century Gothic"/>
                <a:hlinkClick r:id="rId33"/>
              </a:rPr>
              <a:t> </a:t>
            </a:r>
            <a:r>
              <a:rPr sz="1000" spc="-430" dirty="0">
                <a:latin typeface="Century Gothic"/>
                <a:cs typeface="Century Gothic"/>
              </a:rPr>
              <a:t>|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spc="-60" dirty="0">
                <a:latin typeface="Century Gothic"/>
                <a:cs typeface="Century Gothic"/>
              </a:rPr>
              <a:t>Classroom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76792" y="3630632"/>
            <a:ext cx="23056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Explore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the </a:t>
            </a:r>
            <a:r>
              <a:rPr sz="1000" u="sng" spc="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full </a:t>
            </a:r>
            <a:r>
              <a:rPr sz="100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DevOps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learning 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pat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h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 </a:t>
            </a:r>
            <a:r>
              <a:rPr sz="1000" u="sng" spc="1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»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66251" y="4039826"/>
            <a:ext cx="3606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5" dirty="0">
                <a:solidFill>
                  <a:srgbClr val="232F3E"/>
                </a:solidFill>
                <a:latin typeface="Trebuchet MS"/>
                <a:cs typeface="Trebuchet MS"/>
              </a:rPr>
              <a:t>F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A</a:t>
            </a: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Qs: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52992" y="4371201"/>
            <a:ext cx="146367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Auto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Scaling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Elastic </a:t>
            </a:r>
            <a:r>
              <a:rPr sz="100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Load</a:t>
            </a:r>
            <a:r>
              <a:rPr sz="1000" u="sng" spc="-10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 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Balancing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AWS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Elastic</a:t>
            </a:r>
            <a:r>
              <a:rPr sz="1000" u="sng" spc="-7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Beanstalk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76792" y="5361801"/>
            <a:ext cx="908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View </a:t>
            </a:r>
            <a:r>
              <a:rPr sz="100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all 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FAQ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s</a:t>
            </a:r>
            <a:r>
              <a:rPr sz="1000" u="sng" spc="-10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 </a:t>
            </a:r>
            <a:r>
              <a:rPr sz="1000" u="sng" spc="1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»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201751" y="2549894"/>
            <a:ext cx="8191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Whitepapers: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201751" y="4318369"/>
            <a:ext cx="15208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Exam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Readiness</a:t>
            </a:r>
            <a:r>
              <a:rPr sz="1000" b="1" spc="-10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training: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278663" y="2906726"/>
            <a:ext cx="278257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Running </a:t>
            </a: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Containerized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Microservices </a:t>
            </a: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on</a:t>
            </a:r>
            <a:r>
              <a:rPr sz="1000" u="sng" spc="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AWS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Microservices </a:t>
            </a: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on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AWS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Infrastructure 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as</a:t>
            </a:r>
            <a:r>
              <a:rPr sz="1000" u="sng" spc="-9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 </a:t>
            </a:r>
            <a:r>
              <a:rPr sz="1000" u="sng" spc="-1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Code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202463" y="3897326"/>
            <a:ext cx="13296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2"/>
              </a:rPr>
              <a:t>View </a:t>
            </a:r>
            <a:r>
              <a:rPr sz="100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2"/>
              </a:rPr>
              <a:t>all 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2"/>
              </a:rPr>
              <a:t>whitepaper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s</a:t>
            </a:r>
            <a:r>
              <a:rPr sz="1000" u="sng" spc="-7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 </a:t>
            </a:r>
            <a:r>
              <a:rPr sz="1000" u="sng" spc="1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2"/>
              </a:rPr>
              <a:t>»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278663" y="4675195"/>
            <a:ext cx="178879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Find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classroom</a:t>
            </a:r>
            <a:r>
              <a:rPr sz="1000" u="sng" spc="-7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training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Take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free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digital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training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5"/>
              </a:rPr>
              <a:t>Live </a:t>
            </a:r>
            <a:r>
              <a:rPr sz="100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5"/>
              </a:rPr>
              <a:t>instructor-led</a:t>
            </a:r>
            <a:r>
              <a:rPr sz="1000" u="sng" spc="-10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5"/>
              </a:rPr>
              <a:t>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5"/>
              </a:rPr>
              <a:t>webinars</a:t>
            </a:r>
            <a:endParaRPr sz="1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65451" y="0"/>
            <a:ext cx="7896859" cy="7772400"/>
            <a:chOff x="2165451" y="0"/>
            <a:chExt cx="7896859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5451" y="0"/>
              <a:ext cx="7892948" cy="7772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023803" y="5007692"/>
              <a:ext cx="896619" cy="1035685"/>
            </a:xfrm>
            <a:custGeom>
              <a:avLst/>
              <a:gdLst/>
              <a:ahLst/>
              <a:cxnLst/>
              <a:rect l="l" t="t" r="r" b="b"/>
              <a:pathLst>
                <a:path w="896620" h="1035685">
                  <a:moveTo>
                    <a:pt x="0" y="258775"/>
                  </a:moveTo>
                  <a:lnTo>
                    <a:pt x="0" y="776338"/>
                  </a:lnTo>
                  <a:lnTo>
                    <a:pt x="448221" y="1035113"/>
                  </a:lnTo>
                  <a:lnTo>
                    <a:pt x="896429" y="776338"/>
                  </a:lnTo>
                  <a:lnTo>
                    <a:pt x="896429" y="258775"/>
                  </a:lnTo>
                  <a:lnTo>
                    <a:pt x="448221" y="0"/>
                  </a:lnTo>
                  <a:lnTo>
                    <a:pt x="0" y="258775"/>
                  </a:lnTo>
                  <a:close/>
                </a:path>
              </a:pathLst>
            </a:custGeom>
            <a:ln w="70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6511" y="5149380"/>
              <a:ext cx="651014" cy="75175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46507" y="5149363"/>
              <a:ext cx="651510" cy="751840"/>
            </a:xfrm>
            <a:custGeom>
              <a:avLst/>
              <a:gdLst/>
              <a:ahLst/>
              <a:cxnLst/>
              <a:rect l="l" t="t" r="r" b="b"/>
              <a:pathLst>
                <a:path w="651510" h="751839">
                  <a:moveTo>
                    <a:pt x="0" y="187947"/>
                  </a:moveTo>
                  <a:lnTo>
                    <a:pt x="0" y="563816"/>
                  </a:lnTo>
                  <a:lnTo>
                    <a:pt x="325513" y="751763"/>
                  </a:lnTo>
                  <a:lnTo>
                    <a:pt x="651027" y="563816"/>
                  </a:lnTo>
                  <a:lnTo>
                    <a:pt x="651027" y="187947"/>
                  </a:lnTo>
                  <a:lnTo>
                    <a:pt x="325513" y="0"/>
                  </a:lnTo>
                  <a:lnTo>
                    <a:pt x="0" y="187947"/>
                  </a:lnTo>
                  <a:close/>
                </a:path>
              </a:pathLst>
            </a:custGeom>
            <a:ln w="70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2233" y="1089215"/>
              <a:ext cx="598703" cy="6912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82224" y="1089212"/>
              <a:ext cx="598805" cy="691515"/>
            </a:xfrm>
            <a:custGeom>
              <a:avLst/>
              <a:gdLst/>
              <a:ahLst/>
              <a:cxnLst/>
              <a:rect l="l" t="t" r="r" b="b"/>
              <a:pathLst>
                <a:path w="598804" h="691514">
                  <a:moveTo>
                    <a:pt x="0" y="172821"/>
                  </a:moveTo>
                  <a:lnTo>
                    <a:pt x="0" y="518477"/>
                  </a:lnTo>
                  <a:lnTo>
                    <a:pt x="299351" y="691311"/>
                  </a:lnTo>
                  <a:lnTo>
                    <a:pt x="598703" y="518477"/>
                  </a:lnTo>
                  <a:lnTo>
                    <a:pt x="598703" y="172821"/>
                  </a:lnTo>
                  <a:lnTo>
                    <a:pt x="299351" y="0"/>
                  </a:lnTo>
                  <a:lnTo>
                    <a:pt x="0" y="172821"/>
                  </a:lnTo>
                  <a:close/>
                </a:path>
              </a:pathLst>
            </a:custGeom>
            <a:ln w="70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4173" y="1183830"/>
              <a:ext cx="434822" cy="50206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64170" y="1183830"/>
              <a:ext cx="434975" cy="502284"/>
            </a:xfrm>
            <a:custGeom>
              <a:avLst/>
              <a:gdLst/>
              <a:ahLst/>
              <a:cxnLst/>
              <a:rect l="l" t="t" r="r" b="b"/>
              <a:pathLst>
                <a:path w="434975" h="502285">
                  <a:moveTo>
                    <a:pt x="0" y="125514"/>
                  </a:moveTo>
                  <a:lnTo>
                    <a:pt x="0" y="376542"/>
                  </a:lnTo>
                  <a:lnTo>
                    <a:pt x="217398" y="502069"/>
                  </a:lnTo>
                  <a:lnTo>
                    <a:pt x="434822" y="376542"/>
                  </a:lnTo>
                  <a:lnTo>
                    <a:pt x="434822" y="125514"/>
                  </a:lnTo>
                  <a:lnTo>
                    <a:pt x="217398" y="0"/>
                  </a:lnTo>
                  <a:lnTo>
                    <a:pt x="0" y="125514"/>
                  </a:lnTo>
                  <a:close/>
                </a:path>
              </a:pathLst>
            </a:custGeom>
            <a:ln w="70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20242" y="784865"/>
              <a:ext cx="5138420" cy="5974080"/>
            </a:xfrm>
            <a:custGeom>
              <a:avLst/>
              <a:gdLst/>
              <a:ahLst/>
              <a:cxnLst/>
              <a:rect l="l" t="t" r="r" b="b"/>
              <a:pathLst>
                <a:path w="5138420" h="5974080">
                  <a:moveTo>
                    <a:pt x="2586685" y="0"/>
                  </a:moveTo>
                  <a:lnTo>
                    <a:pt x="0" y="1493431"/>
                  </a:lnTo>
                  <a:lnTo>
                    <a:pt x="0" y="4480242"/>
                  </a:lnTo>
                  <a:lnTo>
                    <a:pt x="2586685" y="5973648"/>
                  </a:lnTo>
                  <a:lnTo>
                    <a:pt x="5138157" y="4500572"/>
                  </a:lnTo>
                  <a:lnTo>
                    <a:pt x="5138157" y="1473100"/>
                  </a:lnTo>
                  <a:lnTo>
                    <a:pt x="2586685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89276" y="4661636"/>
              <a:ext cx="2382232" cy="20968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11841" y="2200017"/>
              <a:ext cx="246557" cy="9801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20234" y="1836156"/>
              <a:ext cx="892213" cy="136145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20233" y="784859"/>
              <a:ext cx="5138166" cy="59736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20233" y="784859"/>
              <a:ext cx="5138166" cy="597364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920239" y="784868"/>
              <a:ext cx="5138420" cy="5974080"/>
            </a:xfrm>
            <a:custGeom>
              <a:avLst/>
              <a:gdLst/>
              <a:ahLst/>
              <a:cxnLst/>
              <a:rect l="l" t="t" r="r" b="b"/>
              <a:pathLst>
                <a:path w="5138420" h="5974080">
                  <a:moveTo>
                    <a:pt x="0" y="1493418"/>
                  </a:moveTo>
                  <a:lnTo>
                    <a:pt x="0" y="4480229"/>
                  </a:lnTo>
                  <a:lnTo>
                    <a:pt x="2586685" y="5973635"/>
                  </a:lnTo>
                  <a:lnTo>
                    <a:pt x="5138160" y="4500557"/>
                  </a:lnTo>
                </a:path>
                <a:path w="5138420" h="5974080">
                  <a:moveTo>
                    <a:pt x="5138160" y="1473090"/>
                  </a:moveTo>
                  <a:lnTo>
                    <a:pt x="2586685" y="0"/>
                  </a:lnTo>
                  <a:lnTo>
                    <a:pt x="0" y="1493418"/>
                  </a:lnTo>
                </a:path>
              </a:pathLst>
            </a:custGeom>
            <a:ln w="70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38535" y="1267862"/>
              <a:ext cx="4337050" cy="5008245"/>
            </a:xfrm>
            <a:custGeom>
              <a:avLst/>
              <a:gdLst/>
              <a:ahLst/>
              <a:cxnLst/>
              <a:rect l="l" t="t" r="r" b="b"/>
              <a:pathLst>
                <a:path w="4337050" h="5008245">
                  <a:moveTo>
                    <a:pt x="2168385" y="0"/>
                  </a:moveTo>
                  <a:lnTo>
                    <a:pt x="0" y="1251927"/>
                  </a:lnTo>
                  <a:lnTo>
                    <a:pt x="0" y="3755732"/>
                  </a:lnTo>
                  <a:lnTo>
                    <a:pt x="2168385" y="5007635"/>
                  </a:lnTo>
                  <a:lnTo>
                    <a:pt x="4336783" y="3755732"/>
                  </a:lnTo>
                  <a:lnTo>
                    <a:pt x="4336783" y="1251927"/>
                  </a:lnTo>
                  <a:lnTo>
                    <a:pt x="2168385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73335" y="2479946"/>
              <a:ext cx="201980" cy="84569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47165" y="4598708"/>
              <a:ext cx="1962443" cy="167679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38534" y="2175466"/>
              <a:ext cx="704837" cy="11070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38533" y="1267878"/>
              <a:ext cx="4336783" cy="500762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38534" y="1267878"/>
              <a:ext cx="4336783" cy="500764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817655" y="1842272"/>
              <a:ext cx="3378835" cy="3901440"/>
            </a:xfrm>
            <a:custGeom>
              <a:avLst/>
              <a:gdLst/>
              <a:ahLst/>
              <a:cxnLst/>
              <a:rect l="l" t="t" r="r" b="b"/>
              <a:pathLst>
                <a:path w="3378834" h="3901440">
                  <a:moveTo>
                    <a:pt x="1689265" y="0"/>
                  </a:moveTo>
                  <a:lnTo>
                    <a:pt x="0" y="975309"/>
                  </a:lnTo>
                  <a:lnTo>
                    <a:pt x="0" y="2925876"/>
                  </a:lnTo>
                  <a:lnTo>
                    <a:pt x="1689265" y="3901173"/>
                  </a:lnTo>
                  <a:lnTo>
                    <a:pt x="3378530" y="2925876"/>
                  </a:lnTo>
                  <a:lnTo>
                    <a:pt x="3378530" y="975309"/>
                  </a:lnTo>
                  <a:lnTo>
                    <a:pt x="1689265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17654" y="1842274"/>
              <a:ext cx="3378530" cy="390117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817654" y="4383109"/>
              <a:ext cx="685165" cy="736600"/>
            </a:xfrm>
            <a:custGeom>
              <a:avLst/>
              <a:gdLst/>
              <a:ahLst/>
              <a:cxnLst/>
              <a:rect l="l" t="t" r="r" b="b"/>
              <a:pathLst>
                <a:path w="685165" h="736600">
                  <a:moveTo>
                    <a:pt x="0" y="21401"/>
                  </a:moveTo>
                  <a:lnTo>
                    <a:pt x="21341" y="0"/>
                  </a:lnTo>
                  <a:lnTo>
                    <a:pt x="542993" y="137909"/>
                  </a:lnTo>
                  <a:lnTo>
                    <a:pt x="684763" y="660057"/>
                  </a:lnTo>
                  <a:lnTo>
                    <a:pt x="608616" y="736418"/>
                  </a:lnTo>
                </a:path>
              </a:pathLst>
            </a:custGeom>
            <a:ln w="131229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17654" y="1177074"/>
              <a:ext cx="3381578" cy="4572660"/>
            </a:xfrm>
            <a:prstGeom prst="rect">
              <a:avLst/>
            </a:prstGeom>
          </p:spPr>
        </p:pic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553225" y="2534806"/>
            <a:ext cx="3343910" cy="239776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 marR="5080">
              <a:lnSpc>
                <a:spcPts val="4470"/>
              </a:lnSpc>
              <a:spcBef>
                <a:spcPts val="925"/>
              </a:spcBef>
            </a:pPr>
            <a:r>
              <a:rPr sz="4400" spc="-250" dirty="0"/>
              <a:t>Specialty  </a:t>
            </a:r>
            <a:r>
              <a:rPr sz="4400" spc="-1000" dirty="0"/>
              <a:t>C</a:t>
            </a:r>
            <a:r>
              <a:rPr sz="4400" spc="-270" dirty="0"/>
              <a:t>e</a:t>
            </a:r>
            <a:r>
              <a:rPr sz="4400" spc="-40" dirty="0"/>
              <a:t>r</a:t>
            </a:r>
            <a:r>
              <a:rPr sz="4400" spc="-135" dirty="0"/>
              <a:t>tifications:  </a:t>
            </a:r>
            <a:r>
              <a:rPr sz="4400" spc="-245" dirty="0"/>
              <a:t>Preparation  </a:t>
            </a:r>
            <a:r>
              <a:rPr sz="4400" spc="-265" dirty="0"/>
              <a:t>Resources</a:t>
            </a:r>
            <a:endParaRPr sz="4400"/>
          </a:p>
        </p:txBody>
      </p:sp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51200" y="7038628"/>
            <a:ext cx="674221" cy="229781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568627" y="7037666"/>
            <a:ext cx="495934" cy="292735"/>
            <a:chOff x="568627" y="7037666"/>
            <a:chExt cx="495934" cy="292735"/>
          </a:xfrm>
        </p:grpSpPr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9301226" y="7051536"/>
            <a:ext cx="222885" cy="1778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000" b="1" dirty="0">
                <a:solidFill>
                  <a:srgbClr val="1C232F"/>
                </a:solidFill>
                <a:latin typeface="Trebuchet MS"/>
                <a:cs typeface="Trebuchet MS"/>
              </a:rPr>
              <a:t>41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2277110"/>
            <a:chOff x="0" y="0"/>
            <a:chExt cx="10058400" cy="2277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058400" cy="22717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03463" y="0"/>
              <a:ext cx="1047115" cy="494665"/>
            </a:xfrm>
            <a:custGeom>
              <a:avLst/>
              <a:gdLst/>
              <a:ahLst/>
              <a:cxnLst/>
              <a:rect l="l" t="t" r="r" b="b"/>
              <a:pathLst>
                <a:path w="1047115" h="494665">
                  <a:moveTo>
                    <a:pt x="0" y="0"/>
                  </a:moveTo>
                  <a:lnTo>
                    <a:pt x="801" y="194460"/>
                  </a:lnTo>
                  <a:lnTo>
                    <a:pt x="524943" y="494193"/>
                  </a:lnTo>
                  <a:lnTo>
                    <a:pt x="1046570" y="190142"/>
                  </a:lnTo>
                  <a:lnTo>
                    <a:pt x="1045786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6607" y="0"/>
              <a:ext cx="759942" cy="3289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46614" y="0"/>
              <a:ext cx="760095" cy="328930"/>
            </a:xfrm>
            <a:custGeom>
              <a:avLst/>
              <a:gdLst/>
              <a:ahLst/>
              <a:cxnLst/>
              <a:rect l="l" t="t" r="r" b="b"/>
              <a:pathLst>
                <a:path w="760095" h="328930">
                  <a:moveTo>
                    <a:pt x="0" y="0"/>
                  </a:moveTo>
                  <a:lnTo>
                    <a:pt x="460" y="111224"/>
                  </a:lnTo>
                  <a:lnTo>
                    <a:pt x="381092" y="328902"/>
                  </a:lnTo>
                  <a:lnTo>
                    <a:pt x="759933" y="108088"/>
                  </a:lnTo>
                  <a:lnTo>
                    <a:pt x="759488" y="0"/>
                  </a:lnTo>
                </a:path>
              </a:pathLst>
            </a:custGeom>
            <a:ln w="100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3782" y="48983"/>
              <a:ext cx="520852" cy="5999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83780" y="48976"/>
              <a:ext cx="521334" cy="600075"/>
            </a:xfrm>
            <a:custGeom>
              <a:avLst/>
              <a:gdLst/>
              <a:ahLst/>
              <a:cxnLst/>
              <a:rect l="l" t="t" r="r" b="b"/>
              <a:pathLst>
                <a:path w="521334" h="600075">
                  <a:moveTo>
                    <a:pt x="0" y="151079"/>
                  </a:moveTo>
                  <a:lnTo>
                    <a:pt x="1244" y="451078"/>
                  </a:lnTo>
                  <a:lnTo>
                    <a:pt x="261670" y="600011"/>
                  </a:lnTo>
                  <a:lnTo>
                    <a:pt x="520865" y="448932"/>
                  </a:lnTo>
                  <a:lnTo>
                    <a:pt x="519620" y="148932"/>
                  </a:lnTo>
                  <a:lnTo>
                    <a:pt x="259181" y="0"/>
                  </a:lnTo>
                  <a:lnTo>
                    <a:pt x="0" y="151079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5067" y="131102"/>
              <a:ext cx="378269" cy="4357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55068" y="131105"/>
              <a:ext cx="378460" cy="436245"/>
            </a:xfrm>
            <a:custGeom>
              <a:avLst/>
              <a:gdLst/>
              <a:ahLst/>
              <a:cxnLst/>
              <a:rect l="l" t="t" r="r" b="b"/>
              <a:pathLst>
                <a:path w="378459" h="436245">
                  <a:moveTo>
                    <a:pt x="0" y="109715"/>
                  </a:moveTo>
                  <a:lnTo>
                    <a:pt x="901" y="327596"/>
                  </a:lnTo>
                  <a:lnTo>
                    <a:pt x="190042" y="435749"/>
                  </a:lnTo>
                  <a:lnTo>
                    <a:pt x="378269" y="326034"/>
                  </a:lnTo>
                  <a:lnTo>
                    <a:pt x="377380" y="108153"/>
                  </a:lnTo>
                  <a:lnTo>
                    <a:pt x="188239" y="0"/>
                  </a:lnTo>
                  <a:lnTo>
                    <a:pt x="0" y="109715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72103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1758516" y="0"/>
                  </a:moveTo>
                  <a:lnTo>
                    <a:pt x="242678" y="0"/>
                  </a:lnTo>
                  <a:lnTo>
                    <a:pt x="0" y="141450"/>
                  </a:lnTo>
                  <a:lnTo>
                    <a:pt x="4737" y="1291244"/>
                  </a:lnTo>
                  <a:lnTo>
                    <a:pt x="1002868" y="1862020"/>
                  </a:lnTo>
                  <a:lnTo>
                    <a:pt x="1996249" y="1283015"/>
                  </a:lnTo>
                  <a:lnTo>
                    <a:pt x="1991499" y="133233"/>
                  </a:lnTo>
                  <a:lnTo>
                    <a:pt x="1758516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5251" y="103315"/>
              <a:ext cx="109805" cy="3806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6543" y="1054811"/>
              <a:ext cx="916585" cy="8072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72107" y="0"/>
              <a:ext cx="343496" cy="49535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094" y="0"/>
              <a:ext cx="1996262" cy="186202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872098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0" y="141454"/>
                  </a:moveTo>
                  <a:lnTo>
                    <a:pt x="4749" y="1291235"/>
                  </a:lnTo>
                  <a:lnTo>
                    <a:pt x="1002880" y="1862024"/>
                  </a:lnTo>
                  <a:lnTo>
                    <a:pt x="1996262" y="1283019"/>
                  </a:lnTo>
                  <a:lnTo>
                    <a:pt x="1991512" y="133237"/>
                  </a:lnTo>
                  <a:lnTo>
                    <a:pt x="1758522" y="0"/>
                  </a:lnTo>
                </a:path>
                <a:path w="1996440" h="1862455">
                  <a:moveTo>
                    <a:pt x="242688" y="0"/>
                  </a:moveTo>
                  <a:lnTo>
                    <a:pt x="0" y="141454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53635" y="0"/>
              <a:ext cx="1633220" cy="1653539"/>
            </a:xfrm>
            <a:custGeom>
              <a:avLst/>
              <a:gdLst/>
              <a:ahLst/>
              <a:cxnLst/>
              <a:rect l="l" t="t" r="r" b="b"/>
              <a:pathLst>
                <a:path w="1633220" h="1653539">
                  <a:moveTo>
                    <a:pt x="1212191" y="0"/>
                  </a:moveTo>
                  <a:lnTo>
                    <a:pt x="420770" y="0"/>
                  </a:lnTo>
                  <a:lnTo>
                    <a:pt x="0" y="245257"/>
                  </a:lnTo>
                  <a:lnTo>
                    <a:pt x="3873" y="1185933"/>
                  </a:lnTo>
                  <a:lnTo>
                    <a:pt x="820496" y="1652912"/>
                  </a:lnTo>
                  <a:lnTo>
                    <a:pt x="1633194" y="1179202"/>
                  </a:lnTo>
                  <a:lnTo>
                    <a:pt x="1629308" y="238538"/>
                  </a:lnTo>
                  <a:lnTo>
                    <a:pt x="1212191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7206" y="223670"/>
              <a:ext cx="76993" cy="31761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75019" y="1022934"/>
              <a:ext cx="737014" cy="62998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53628" y="114968"/>
              <a:ext cx="264896" cy="41686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55496" y="0"/>
              <a:ext cx="1631339" cy="16529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53628" y="0"/>
              <a:ext cx="1633208" cy="165291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239720" y="0"/>
              <a:ext cx="1261110" cy="1438910"/>
            </a:xfrm>
            <a:custGeom>
              <a:avLst/>
              <a:gdLst/>
              <a:ahLst/>
              <a:cxnLst/>
              <a:rect l="l" t="t" r="r" b="b"/>
              <a:pathLst>
                <a:path w="1261109" h="1438910">
                  <a:moveTo>
                    <a:pt x="652119" y="0"/>
                  </a:moveTo>
                  <a:lnTo>
                    <a:pt x="603338" y="0"/>
                  </a:lnTo>
                  <a:lnTo>
                    <a:pt x="0" y="351663"/>
                  </a:lnTo>
                  <a:lnTo>
                    <a:pt x="2997" y="1078001"/>
                  </a:lnTo>
                  <a:lnTo>
                    <a:pt x="633501" y="1438541"/>
                  </a:lnTo>
                  <a:lnTo>
                    <a:pt x="1261033" y="1072781"/>
                  </a:lnTo>
                  <a:lnTo>
                    <a:pt x="1258023" y="346494"/>
                  </a:lnTo>
                  <a:lnTo>
                    <a:pt x="652119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39722" y="0"/>
              <a:ext cx="1261034" cy="143855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242160" y="934579"/>
              <a:ext cx="256540" cy="273685"/>
            </a:xfrm>
            <a:custGeom>
              <a:avLst/>
              <a:gdLst/>
              <a:ahLst/>
              <a:cxnLst/>
              <a:rect l="l" t="t" r="r" b="b"/>
              <a:pathLst>
                <a:path w="256540" h="273684">
                  <a:moveTo>
                    <a:pt x="0" y="8001"/>
                  </a:moveTo>
                  <a:lnTo>
                    <a:pt x="7913" y="0"/>
                  </a:lnTo>
                  <a:lnTo>
                    <a:pt x="202362" y="50546"/>
                  </a:lnTo>
                  <a:lnTo>
                    <a:pt x="255956" y="244754"/>
                  </a:lnTo>
                  <a:lnTo>
                    <a:pt x="227713" y="273312"/>
                  </a:lnTo>
                </a:path>
              </a:pathLst>
            </a:custGeom>
            <a:ln w="88734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39721" y="0"/>
              <a:ext cx="1261033" cy="143855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459738" y="231928"/>
              <a:ext cx="828675" cy="954405"/>
            </a:xfrm>
            <a:custGeom>
              <a:avLst/>
              <a:gdLst/>
              <a:ahLst/>
              <a:cxnLst/>
              <a:rect l="l" t="t" r="r" b="b"/>
              <a:pathLst>
                <a:path w="828675" h="954405">
                  <a:moveTo>
                    <a:pt x="412076" y="0"/>
                  </a:moveTo>
                  <a:lnTo>
                    <a:pt x="0" y="240182"/>
                  </a:lnTo>
                  <a:lnTo>
                    <a:pt x="1968" y="717156"/>
                  </a:lnTo>
                  <a:lnTo>
                    <a:pt x="416026" y="953935"/>
                  </a:lnTo>
                  <a:lnTo>
                    <a:pt x="828103" y="713740"/>
                  </a:lnTo>
                  <a:lnTo>
                    <a:pt x="826135" y="236766"/>
                  </a:lnTo>
                  <a:lnTo>
                    <a:pt x="41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38737" y="210736"/>
              <a:ext cx="871219" cy="1003300"/>
            </a:xfrm>
            <a:custGeom>
              <a:avLst/>
              <a:gdLst/>
              <a:ahLst/>
              <a:cxnLst/>
              <a:rect l="l" t="t" r="r" b="b"/>
              <a:pathLst>
                <a:path w="871220" h="1003300">
                  <a:moveTo>
                    <a:pt x="433260" y="0"/>
                  </a:moveTo>
                  <a:lnTo>
                    <a:pt x="0" y="252539"/>
                  </a:lnTo>
                  <a:lnTo>
                    <a:pt x="2070" y="754011"/>
                  </a:lnTo>
                  <a:lnTo>
                    <a:pt x="437400" y="1002957"/>
                  </a:lnTo>
                  <a:lnTo>
                    <a:pt x="528301" y="949972"/>
                  </a:lnTo>
                  <a:lnTo>
                    <a:pt x="437184" y="949972"/>
                  </a:lnTo>
                  <a:lnTo>
                    <a:pt x="47866" y="727328"/>
                  </a:lnTo>
                  <a:lnTo>
                    <a:pt x="45999" y="278841"/>
                  </a:lnTo>
                  <a:lnTo>
                    <a:pt x="433476" y="52984"/>
                  </a:lnTo>
                  <a:lnTo>
                    <a:pt x="525914" y="52984"/>
                  </a:lnTo>
                  <a:lnTo>
                    <a:pt x="433260" y="0"/>
                  </a:lnTo>
                  <a:close/>
                </a:path>
                <a:path w="871220" h="1003300">
                  <a:moveTo>
                    <a:pt x="525914" y="52984"/>
                  </a:moveTo>
                  <a:lnTo>
                    <a:pt x="433476" y="52984"/>
                  </a:lnTo>
                  <a:lnTo>
                    <a:pt x="822807" y="275628"/>
                  </a:lnTo>
                  <a:lnTo>
                    <a:pt x="824661" y="724115"/>
                  </a:lnTo>
                  <a:lnTo>
                    <a:pt x="437184" y="949972"/>
                  </a:lnTo>
                  <a:lnTo>
                    <a:pt x="528301" y="949972"/>
                  </a:lnTo>
                  <a:lnTo>
                    <a:pt x="870661" y="750417"/>
                  </a:lnTo>
                  <a:lnTo>
                    <a:pt x="868591" y="248945"/>
                  </a:lnTo>
                  <a:lnTo>
                    <a:pt x="525914" y="52984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632002" y="436276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5" h="518794">
                  <a:moveTo>
                    <a:pt x="518591" y="259295"/>
                  </a:moveTo>
                  <a:lnTo>
                    <a:pt x="514414" y="305904"/>
                  </a:lnTo>
                  <a:lnTo>
                    <a:pt x="502369" y="349772"/>
                  </a:lnTo>
                  <a:lnTo>
                    <a:pt x="483190" y="390167"/>
                  </a:lnTo>
                  <a:lnTo>
                    <a:pt x="457608" y="426356"/>
                  </a:lnTo>
                  <a:lnTo>
                    <a:pt x="426356" y="457608"/>
                  </a:lnTo>
                  <a:lnTo>
                    <a:pt x="390167" y="483190"/>
                  </a:lnTo>
                  <a:lnTo>
                    <a:pt x="349772" y="502369"/>
                  </a:lnTo>
                  <a:lnTo>
                    <a:pt x="305904" y="514414"/>
                  </a:lnTo>
                  <a:lnTo>
                    <a:pt x="259295" y="518591"/>
                  </a:lnTo>
                  <a:lnTo>
                    <a:pt x="212687" y="514414"/>
                  </a:lnTo>
                  <a:lnTo>
                    <a:pt x="168819" y="502369"/>
                  </a:lnTo>
                  <a:lnTo>
                    <a:pt x="128424" y="483190"/>
                  </a:lnTo>
                  <a:lnTo>
                    <a:pt x="92234" y="457608"/>
                  </a:lnTo>
                  <a:lnTo>
                    <a:pt x="60983" y="426356"/>
                  </a:lnTo>
                  <a:lnTo>
                    <a:pt x="35401" y="390167"/>
                  </a:lnTo>
                  <a:lnTo>
                    <a:pt x="16222" y="349772"/>
                  </a:lnTo>
                  <a:lnTo>
                    <a:pt x="4177" y="305904"/>
                  </a:lnTo>
                  <a:lnTo>
                    <a:pt x="0" y="259295"/>
                  </a:lnTo>
                  <a:lnTo>
                    <a:pt x="4177" y="212687"/>
                  </a:lnTo>
                  <a:lnTo>
                    <a:pt x="16222" y="168819"/>
                  </a:lnTo>
                  <a:lnTo>
                    <a:pt x="35401" y="128424"/>
                  </a:lnTo>
                  <a:lnTo>
                    <a:pt x="60983" y="92234"/>
                  </a:lnTo>
                  <a:lnTo>
                    <a:pt x="92234" y="60983"/>
                  </a:lnTo>
                  <a:lnTo>
                    <a:pt x="128424" y="35401"/>
                  </a:lnTo>
                  <a:lnTo>
                    <a:pt x="168819" y="16222"/>
                  </a:lnTo>
                  <a:lnTo>
                    <a:pt x="212687" y="4177"/>
                  </a:lnTo>
                  <a:lnTo>
                    <a:pt x="259295" y="0"/>
                  </a:lnTo>
                  <a:lnTo>
                    <a:pt x="305904" y="4177"/>
                  </a:lnTo>
                  <a:lnTo>
                    <a:pt x="349772" y="16222"/>
                  </a:lnTo>
                  <a:lnTo>
                    <a:pt x="390167" y="35401"/>
                  </a:lnTo>
                  <a:lnTo>
                    <a:pt x="426356" y="60983"/>
                  </a:lnTo>
                  <a:lnTo>
                    <a:pt x="457608" y="92234"/>
                  </a:lnTo>
                  <a:lnTo>
                    <a:pt x="483190" y="128424"/>
                  </a:lnTo>
                  <a:lnTo>
                    <a:pt x="502369" y="168819"/>
                  </a:lnTo>
                  <a:lnTo>
                    <a:pt x="514414" y="212687"/>
                  </a:lnTo>
                  <a:lnTo>
                    <a:pt x="518591" y="259295"/>
                  </a:lnTo>
                  <a:close/>
                </a:path>
              </a:pathLst>
            </a:custGeom>
            <a:ln w="9423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738551" y="486040"/>
              <a:ext cx="282575" cy="440690"/>
            </a:xfrm>
            <a:custGeom>
              <a:avLst/>
              <a:gdLst/>
              <a:ahLst/>
              <a:cxnLst/>
              <a:rect l="l" t="t" r="r" b="b"/>
              <a:pathLst>
                <a:path w="282575" h="440690">
                  <a:moveTo>
                    <a:pt x="0" y="0"/>
                  </a:moveTo>
                  <a:lnTo>
                    <a:pt x="42944" y="11820"/>
                  </a:lnTo>
                  <a:lnTo>
                    <a:pt x="84212" y="28973"/>
                  </a:lnTo>
                  <a:lnTo>
                    <a:pt x="123250" y="51352"/>
                  </a:lnTo>
                  <a:lnTo>
                    <a:pt x="159504" y="78849"/>
                  </a:lnTo>
                  <a:lnTo>
                    <a:pt x="192422" y="111356"/>
                  </a:lnTo>
                  <a:lnTo>
                    <a:pt x="221449" y="148767"/>
                  </a:lnTo>
                  <a:lnTo>
                    <a:pt x="247691" y="194554"/>
                  </a:lnTo>
                  <a:lnTo>
                    <a:pt x="266470" y="242474"/>
                  </a:lnTo>
                  <a:lnTo>
                    <a:pt x="277934" y="291758"/>
                  </a:lnTo>
                  <a:lnTo>
                    <a:pt x="282233" y="341636"/>
                  </a:lnTo>
                  <a:lnTo>
                    <a:pt x="279513" y="391338"/>
                  </a:lnTo>
                  <a:lnTo>
                    <a:pt x="269925" y="440093"/>
                  </a:lnTo>
                </a:path>
              </a:pathLst>
            </a:custGeom>
            <a:ln w="9423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713076" y="512917"/>
              <a:ext cx="362585" cy="370840"/>
            </a:xfrm>
            <a:custGeom>
              <a:avLst/>
              <a:gdLst/>
              <a:ahLst/>
              <a:cxnLst/>
              <a:rect l="l" t="t" r="r" b="b"/>
              <a:pathLst>
                <a:path w="362584" h="370840">
                  <a:moveTo>
                    <a:pt x="0" y="370636"/>
                  </a:moveTo>
                  <a:lnTo>
                    <a:pt x="1439" y="319698"/>
                  </a:lnTo>
                  <a:lnTo>
                    <a:pt x="10094" y="269607"/>
                  </a:lnTo>
                  <a:lnTo>
                    <a:pt x="25803" y="221188"/>
                  </a:lnTo>
                  <a:lnTo>
                    <a:pt x="48407" y="175267"/>
                  </a:lnTo>
                  <a:lnTo>
                    <a:pt x="77747" y="132669"/>
                  </a:lnTo>
                  <a:lnTo>
                    <a:pt x="113662" y="94220"/>
                  </a:lnTo>
                  <a:lnTo>
                    <a:pt x="155994" y="60744"/>
                  </a:lnTo>
                  <a:lnTo>
                    <a:pt x="204942" y="33005"/>
                  </a:lnTo>
                  <a:lnTo>
                    <a:pt x="256257" y="13755"/>
                  </a:lnTo>
                  <a:lnTo>
                    <a:pt x="309006" y="2813"/>
                  </a:lnTo>
                  <a:lnTo>
                    <a:pt x="362254" y="0"/>
                  </a:lnTo>
                </a:path>
              </a:pathLst>
            </a:custGeom>
            <a:ln w="9423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640625" y="629018"/>
              <a:ext cx="510540" cy="158115"/>
            </a:xfrm>
            <a:custGeom>
              <a:avLst/>
              <a:gdLst/>
              <a:ahLst/>
              <a:cxnLst/>
              <a:rect l="l" t="t" r="r" b="b"/>
              <a:pathLst>
                <a:path w="510540" h="158115">
                  <a:moveTo>
                    <a:pt x="509981" y="86118"/>
                  </a:moveTo>
                  <a:lnTo>
                    <a:pt x="469305" y="112797"/>
                  </a:lnTo>
                  <a:lnTo>
                    <a:pt x="425282" y="133731"/>
                  </a:lnTo>
                  <a:lnTo>
                    <a:pt x="378521" y="148510"/>
                  </a:lnTo>
                  <a:lnTo>
                    <a:pt x="329635" y="156721"/>
                  </a:lnTo>
                  <a:lnTo>
                    <a:pt x="279233" y="157951"/>
                  </a:lnTo>
                  <a:lnTo>
                    <a:pt x="227926" y="151790"/>
                  </a:lnTo>
                  <a:lnTo>
                    <a:pt x="180865" y="139312"/>
                  </a:lnTo>
                  <a:lnTo>
                    <a:pt x="136974" y="121028"/>
                  </a:lnTo>
                  <a:lnTo>
                    <a:pt x="96599" y="97445"/>
                  </a:lnTo>
                  <a:lnTo>
                    <a:pt x="60082" y="69073"/>
                  </a:lnTo>
                  <a:lnTo>
                    <a:pt x="27768" y="36422"/>
                  </a:lnTo>
                  <a:lnTo>
                    <a:pt x="0" y="0"/>
                  </a:lnTo>
                </a:path>
              </a:pathLst>
            </a:custGeom>
            <a:ln w="9423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20158" y="688356"/>
              <a:ext cx="178638" cy="17863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97002" y="683052"/>
              <a:ext cx="94068" cy="9408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30161" y="500253"/>
              <a:ext cx="122275" cy="122275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4635" y="5502745"/>
            <a:ext cx="10053955" cy="2270125"/>
            <a:chOff x="4635" y="5502745"/>
            <a:chExt cx="10053955" cy="2270125"/>
          </a:xfrm>
        </p:grpSpPr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35" y="5502745"/>
              <a:ext cx="10049128" cy="226965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616198" y="6343690"/>
              <a:ext cx="1012825" cy="1169035"/>
            </a:xfrm>
            <a:custGeom>
              <a:avLst/>
              <a:gdLst/>
              <a:ahLst/>
              <a:cxnLst/>
              <a:rect l="l" t="t" r="r" b="b"/>
              <a:pathLst>
                <a:path w="1012825" h="1169034">
                  <a:moveTo>
                    <a:pt x="0" y="292201"/>
                  </a:moveTo>
                  <a:lnTo>
                    <a:pt x="0" y="876630"/>
                  </a:lnTo>
                  <a:lnTo>
                    <a:pt x="506133" y="1168819"/>
                  </a:lnTo>
                  <a:lnTo>
                    <a:pt x="1012240" y="876630"/>
                  </a:lnTo>
                  <a:lnTo>
                    <a:pt x="1012240" y="292201"/>
                  </a:lnTo>
                  <a:lnTo>
                    <a:pt x="506133" y="0"/>
                  </a:lnTo>
                  <a:lnTo>
                    <a:pt x="0" y="292201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54670" y="6503581"/>
              <a:ext cx="735317" cy="84904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754678" y="6503569"/>
              <a:ext cx="735330" cy="849630"/>
            </a:xfrm>
            <a:custGeom>
              <a:avLst/>
              <a:gdLst/>
              <a:ahLst/>
              <a:cxnLst/>
              <a:rect l="l" t="t" r="r" b="b"/>
              <a:pathLst>
                <a:path w="735329" h="849629">
                  <a:moveTo>
                    <a:pt x="0" y="212267"/>
                  </a:moveTo>
                  <a:lnTo>
                    <a:pt x="0" y="636790"/>
                  </a:lnTo>
                  <a:lnTo>
                    <a:pt x="367652" y="849058"/>
                  </a:lnTo>
                  <a:lnTo>
                    <a:pt x="735304" y="636790"/>
                  </a:lnTo>
                  <a:lnTo>
                    <a:pt x="735304" y="212267"/>
                  </a:lnTo>
                  <a:lnTo>
                    <a:pt x="367652" y="0"/>
                  </a:lnTo>
                  <a:lnTo>
                    <a:pt x="0" y="212267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03258" y="7128014"/>
              <a:ext cx="950518" cy="64438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9103256" y="7128022"/>
              <a:ext cx="950594" cy="644525"/>
            </a:xfrm>
            <a:custGeom>
              <a:avLst/>
              <a:gdLst/>
              <a:ahLst/>
              <a:cxnLst/>
              <a:rect l="l" t="t" r="r" b="b"/>
              <a:pathLst>
                <a:path w="950595" h="644525">
                  <a:moveTo>
                    <a:pt x="0" y="366102"/>
                  </a:moveTo>
                  <a:lnTo>
                    <a:pt x="0" y="644377"/>
                  </a:lnTo>
                </a:path>
                <a:path w="950595" h="644525">
                  <a:moveTo>
                    <a:pt x="950520" y="182663"/>
                  </a:moveTo>
                  <a:lnTo>
                    <a:pt x="634136" y="0"/>
                  </a:lnTo>
                  <a:lnTo>
                    <a:pt x="0" y="366102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72016" y="6008509"/>
              <a:ext cx="462483" cy="53404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872016" y="6008525"/>
              <a:ext cx="462915" cy="534035"/>
            </a:xfrm>
            <a:custGeom>
              <a:avLst/>
              <a:gdLst/>
              <a:ahLst/>
              <a:cxnLst/>
              <a:rect l="l" t="t" r="r" b="b"/>
              <a:pathLst>
                <a:path w="462915" h="534034">
                  <a:moveTo>
                    <a:pt x="0" y="133502"/>
                  </a:moveTo>
                  <a:lnTo>
                    <a:pt x="0" y="400532"/>
                  </a:lnTo>
                  <a:lnTo>
                    <a:pt x="231241" y="534034"/>
                  </a:lnTo>
                  <a:lnTo>
                    <a:pt x="462483" y="400532"/>
                  </a:lnTo>
                  <a:lnTo>
                    <a:pt x="462483" y="133502"/>
                  </a:lnTo>
                  <a:lnTo>
                    <a:pt x="231241" y="0"/>
                  </a:lnTo>
                  <a:lnTo>
                    <a:pt x="0" y="133502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935314" y="6081610"/>
              <a:ext cx="335889" cy="38785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935311" y="6081614"/>
              <a:ext cx="335915" cy="387985"/>
            </a:xfrm>
            <a:custGeom>
              <a:avLst/>
              <a:gdLst/>
              <a:ahLst/>
              <a:cxnLst/>
              <a:rect l="l" t="t" r="r" b="b"/>
              <a:pathLst>
                <a:path w="335915" h="387985">
                  <a:moveTo>
                    <a:pt x="0" y="96964"/>
                  </a:moveTo>
                  <a:lnTo>
                    <a:pt x="0" y="290880"/>
                  </a:lnTo>
                  <a:lnTo>
                    <a:pt x="167944" y="387858"/>
                  </a:lnTo>
                  <a:lnTo>
                    <a:pt x="335902" y="290880"/>
                  </a:lnTo>
                  <a:lnTo>
                    <a:pt x="335902" y="96964"/>
                  </a:lnTo>
                  <a:lnTo>
                    <a:pt x="167944" y="0"/>
                  </a:lnTo>
                  <a:lnTo>
                    <a:pt x="0" y="96964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628446" y="6593930"/>
              <a:ext cx="1425575" cy="1178560"/>
            </a:xfrm>
            <a:custGeom>
              <a:avLst/>
              <a:gdLst/>
              <a:ahLst/>
              <a:cxnLst/>
              <a:rect l="l" t="t" r="r" b="b"/>
              <a:pathLst>
                <a:path w="1425575" h="1178559">
                  <a:moveTo>
                    <a:pt x="1093063" y="0"/>
                  </a:moveTo>
                  <a:lnTo>
                    <a:pt x="0" y="631088"/>
                  </a:lnTo>
                  <a:lnTo>
                    <a:pt x="0" y="1178469"/>
                  </a:lnTo>
                  <a:lnTo>
                    <a:pt x="1425330" y="1178469"/>
                  </a:lnTo>
                  <a:lnTo>
                    <a:pt x="1425330" y="191841"/>
                  </a:lnTo>
                  <a:lnTo>
                    <a:pt x="1093063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28443" y="7038183"/>
              <a:ext cx="377024" cy="57531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42459" y="6593928"/>
              <a:ext cx="911317" cy="117847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86392" y="7697190"/>
              <a:ext cx="359395" cy="7520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628442" y="6593929"/>
              <a:ext cx="1425334" cy="117847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628450" y="6593942"/>
              <a:ext cx="1425575" cy="1178560"/>
            </a:xfrm>
            <a:custGeom>
              <a:avLst/>
              <a:gdLst/>
              <a:ahLst/>
              <a:cxnLst/>
              <a:rect l="l" t="t" r="r" b="b"/>
              <a:pathLst>
                <a:path w="1425575" h="1178559">
                  <a:moveTo>
                    <a:pt x="0" y="631075"/>
                  </a:moveTo>
                  <a:lnTo>
                    <a:pt x="0" y="1178457"/>
                  </a:lnTo>
                </a:path>
                <a:path w="1425575" h="1178559">
                  <a:moveTo>
                    <a:pt x="1425327" y="191840"/>
                  </a:moveTo>
                  <a:lnTo>
                    <a:pt x="1093050" y="0"/>
                  </a:lnTo>
                  <a:lnTo>
                    <a:pt x="0" y="631075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51200" y="7038628"/>
              <a:ext cx="674221" cy="22978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92211" y="7037667"/>
              <a:ext cx="451203" cy="15288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68627" y="7227184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70874" y="7217769"/>
              <a:ext cx="93357" cy="93826"/>
            </a:xfrm>
            <a:prstGeom prst="rect">
              <a:avLst/>
            </a:prstGeom>
          </p:spPr>
        </p:pic>
      </p:grp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566207" y="1138612"/>
            <a:ext cx="73856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AWS </a:t>
            </a:r>
            <a:r>
              <a:rPr spc="-140" dirty="0"/>
              <a:t>Certified </a:t>
            </a:r>
            <a:r>
              <a:rPr spc="-350" dirty="0"/>
              <a:t>Advanced </a:t>
            </a:r>
            <a:r>
              <a:rPr spc="-125" dirty="0"/>
              <a:t>Networking </a:t>
            </a:r>
            <a:r>
              <a:rPr spc="130" dirty="0"/>
              <a:t>-</a:t>
            </a:r>
            <a:r>
              <a:rPr spc="140" dirty="0"/>
              <a:t> </a:t>
            </a:r>
            <a:r>
              <a:rPr spc="-160" dirty="0"/>
              <a:t>Specialty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9301226" y="7051536"/>
            <a:ext cx="222885" cy="1778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000" b="1" dirty="0">
                <a:solidFill>
                  <a:srgbClr val="1C232F"/>
                </a:solidFill>
                <a:latin typeface="Trebuchet MS"/>
                <a:cs typeface="Trebuchet MS"/>
              </a:rPr>
              <a:t>42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564092" y="1778036"/>
            <a:ext cx="5755640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50105" algn="l"/>
              </a:tabLst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Exam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guide:	</a:t>
            </a:r>
            <a:r>
              <a:rPr sz="1000" b="1" spc="25" dirty="0">
                <a:solidFill>
                  <a:srgbClr val="232F3E"/>
                </a:solidFill>
                <a:latin typeface="Trebuchet MS"/>
                <a:cs typeface="Trebuchet MS"/>
              </a:rPr>
              <a:t>Sample</a:t>
            </a:r>
            <a:r>
              <a:rPr sz="1000" b="1" spc="-8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232F3E"/>
                </a:solidFill>
                <a:latin typeface="Trebuchet MS"/>
                <a:cs typeface="Trebuchet MS"/>
              </a:rPr>
              <a:t>questions: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rebuchet MS"/>
              <a:cs typeface="Trebuchet MS"/>
            </a:endParaRPr>
          </a:p>
          <a:p>
            <a:pPr marL="254000" indent="-152400">
              <a:lnSpc>
                <a:spcPct val="100000"/>
              </a:lnSpc>
              <a:buClr>
                <a:srgbClr val="3DCAC0"/>
              </a:buClr>
              <a:buChar char="•"/>
              <a:tabLst>
                <a:tab pos="254000" algn="l"/>
                <a:tab pos="472694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Download</a:t>
            </a: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PDF</a:t>
            </a:r>
            <a:r>
              <a:rPr sz="1000" spc="-5" dirty="0">
                <a:solidFill>
                  <a:srgbClr val="F8991D"/>
                </a:solidFill>
                <a:latin typeface="Century Gothic"/>
                <a:cs typeface="Century Gothic"/>
              </a:rPr>
              <a:t>	</a:t>
            </a:r>
            <a:r>
              <a:rPr sz="1000" spc="-275" dirty="0">
                <a:solidFill>
                  <a:srgbClr val="3DCAC0"/>
                </a:solidFill>
                <a:latin typeface="Century Gothic"/>
                <a:cs typeface="Century Gothic"/>
              </a:rPr>
              <a:t>•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sz="1000" spc="-275" dirty="0">
                <a:solidFill>
                  <a:srgbClr val="F8991D"/>
                </a:solidFill>
                <a:latin typeface="Century Gothic"/>
                <a:cs typeface="Century Gothic"/>
                <a:hlinkClick r:id="rId33"/>
              </a:rPr>
              <a:t> </a:t>
            </a: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Download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PDF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76792" y="2604679"/>
            <a:ext cx="20453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Buy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the </a:t>
            </a:r>
            <a:r>
              <a:rPr sz="100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official </a:t>
            </a:r>
            <a:r>
              <a:rPr sz="1000" u="sng" spc="-8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exam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study 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guid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e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 </a:t>
            </a:r>
            <a:r>
              <a:rPr sz="1000" u="sng" spc="1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»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6251" y="3042448"/>
            <a:ext cx="14249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Recommended</a:t>
            </a:r>
            <a:r>
              <a:rPr sz="1000" b="1" spc="-6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232F3E"/>
                </a:solidFill>
                <a:latin typeface="Trebuchet MS"/>
                <a:cs typeface="Trebuchet MS"/>
              </a:rPr>
              <a:t>courses: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76792" y="3399236"/>
            <a:ext cx="29057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Explore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the </a:t>
            </a:r>
            <a:r>
              <a:rPr sz="1000" u="sng" spc="-10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Advanced </a:t>
            </a:r>
            <a:r>
              <a:rPr sz="100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Networking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learning 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path</a:t>
            </a: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 </a:t>
            </a:r>
            <a:r>
              <a:rPr sz="1000" u="sng" spc="1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»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201751" y="2569418"/>
            <a:ext cx="15208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Exam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Readiness</a:t>
            </a:r>
            <a:r>
              <a:rPr sz="1000" b="1" spc="-10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training: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278663" y="2926148"/>
            <a:ext cx="178879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Find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classroom</a:t>
            </a:r>
            <a:r>
              <a:rPr sz="1000" u="sng" spc="-7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training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Take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free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digital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training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Live </a:t>
            </a:r>
            <a:r>
              <a:rPr sz="100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instructor-led</a:t>
            </a:r>
            <a:r>
              <a:rPr sz="1000" u="sng" spc="-10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webinars</a:t>
            </a:r>
            <a:endParaRPr sz="1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358" y="0"/>
            <a:ext cx="9957435" cy="2264410"/>
            <a:chOff x="101358" y="0"/>
            <a:chExt cx="9957435" cy="22644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358" y="0"/>
              <a:ext cx="9957041" cy="22590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03516" y="0"/>
              <a:ext cx="1047115" cy="481965"/>
            </a:xfrm>
            <a:custGeom>
              <a:avLst/>
              <a:gdLst/>
              <a:ahLst/>
              <a:cxnLst/>
              <a:rect l="l" t="t" r="r" b="b"/>
              <a:pathLst>
                <a:path w="1047115" h="481965">
                  <a:moveTo>
                    <a:pt x="0" y="0"/>
                  </a:moveTo>
                  <a:lnTo>
                    <a:pt x="749" y="181763"/>
                  </a:lnTo>
                  <a:lnTo>
                    <a:pt x="524891" y="481483"/>
                  </a:lnTo>
                  <a:lnTo>
                    <a:pt x="1046518" y="177445"/>
                  </a:lnTo>
                  <a:lnTo>
                    <a:pt x="1045786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6659" y="0"/>
              <a:ext cx="759891" cy="3162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46666" y="0"/>
              <a:ext cx="760095" cy="316230"/>
            </a:xfrm>
            <a:custGeom>
              <a:avLst/>
              <a:gdLst/>
              <a:ahLst/>
              <a:cxnLst/>
              <a:rect l="l" t="t" r="r" b="b"/>
              <a:pathLst>
                <a:path w="760095" h="316230">
                  <a:moveTo>
                    <a:pt x="0" y="0"/>
                  </a:moveTo>
                  <a:lnTo>
                    <a:pt x="408" y="98521"/>
                  </a:lnTo>
                  <a:lnTo>
                    <a:pt x="381039" y="316212"/>
                  </a:lnTo>
                  <a:lnTo>
                    <a:pt x="759880" y="95384"/>
                  </a:lnTo>
                  <a:lnTo>
                    <a:pt x="759488" y="0"/>
                  </a:lnTo>
                </a:path>
              </a:pathLst>
            </a:custGeom>
            <a:ln w="100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3782" y="36283"/>
              <a:ext cx="520852" cy="5999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83779" y="36272"/>
              <a:ext cx="521334" cy="600075"/>
            </a:xfrm>
            <a:custGeom>
              <a:avLst/>
              <a:gdLst/>
              <a:ahLst/>
              <a:cxnLst/>
              <a:rect l="l" t="t" r="r" b="b"/>
              <a:pathLst>
                <a:path w="521334" h="600075">
                  <a:moveTo>
                    <a:pt x="0" y="151079"/>
                  </a:moveTo>
                  <a:lnTo>
                    <a:pt x="1244" y="451078"/>
                  </a:lnTo>
                  <a:lnTo>
                    <a:pt x="261670" y="600011"/>
                  </a:lnTo>
                  <a:lnTo>
                    <a:pt x="520865" y="448932"/>
                  </a:lnTo>
                  <a:lnTo>
                    <a:pt x="519620" y="148932"/>
                  </a:lnTo>
                  <a:lnTo>
                    <a:pt x="259181" y="0"/>
                  </a:lnTo>
                  <a:lnTo>
                    <a:pt x="0" y="151079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5067" y="118402"/>
              <a:ext cx="378269" cy="4357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55068" y="118408"/>
              <a:ext cx="378460" cy="436245"/>
            </a:xfrm>
            <a:custGeom>
              <a:avLst/>
              <a:gdLst/>
              <a:ahLst/>
              <a:cxnLst/>
              <a:rect l="l" t="t" r="r" b="b"/>
              <a:pathLst>
                <a:path w="378459" h="436245">
                  <a:moveTo>
                    <a:pt x="0" y="109715"/>
                  </a:moveTo>
                  <a:lnTo>
                    <a:pt x="901" y="327583"/>
                  </a:lnTo>
                  <a:lnTo>
                    <a:pt x="190042" y="435749"/>
                  </a:lnTo>
                  <a:lnTo>
                    <a:pt x="378269" y="326034"/>
                  </a:lnTo>
                  <a:lnTo>
                    <a:pt x="377380" y="108153"/>
                  </a:lnTo>
                  <a:lnTo>
                    <a:pt x="188239" y="0"/>
                  </a:lnTo>
                  <a:lnTo>
                    <a:pt x="0" y="109715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72103" y="0"/>
              <a:ext cx="1996439" cy="1849755"/>
            </a:xfrm>
            <a:custGeom>
              <a:avLst/>
              <a:gdLst/>
              <a:ahLst/>
              <a:cxnLst/>
              <a:rect l="l" t="t" r="r" b="b"/>
              <a:pathLst>
                <a:path w="1996440" h="1849755">
                  <a:moveTo>
                    <a:pt x="1780727" y="0"/>
                  </a:moveTo>
                  <a:lnTo>
                    <a:pt x="220903" y="0"/>
                  </a:lnTo>
                  <a:lnTo>
                    <a:pt x="0" y="128761"/>
                  </a:lnTo>
                  <a:lnTo>
                    <a:pt x="4737" y="1278542"/>
                  </a:lnTo>
                  <a:lnTo>
                    <a:pt x="1002868" y="1849319"/>
                  </a:lnTo>
                  <a:lnTo>
                    <a:pt x="1996249" y="1270313"/>
                  </a:lnTo>
                  <a:lnTo>
                    <a:pt x="1991499" y="120531"/>
                  </a:lnTo>
                  <a:lnTo>
                    <a:pt x="1780727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5250" y="90616"/>
              <a:ext cx="109805" cy="3806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6544" y="1042098"/>
              <a:ext cx="916585" cy="8072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72107" y="0"/>
              <a:ext cx="343496" cy="48265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095" y="0"/>
              <a:ext cx="1996262" cy="184932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872099" y="0"/>
              <a:ext cx="1996439" cy="1849755"/>
            </a:xfrm>
            <a:custGeom>
              <a:avLst/>
              <a:gdLst/>
              <a:ahLst/>
              <a:cxnLst/>
              <a:rect l="l" t="t" r="r" b="b"/>
              <a:pathLst>
                <a:path w="1996440" h="1849755">
                  <a:moveTo>
                    <a:pt x="0" y="128756"/>
                  </a:moveTo>
                  <a:lnTo>
                    <a:pt x="4749" y="1278538"/>
                  </a:lnTo>
                  <a:lnTo>
                    <a:pt x="1002880" y="1849327"/>
                  </a:lnTo>
                  <a:lnTo>
                    <a:pt x="1996262" y="1270308"/>
                  </a:lnTo>
                  <a:lnTo>
                    <a:pt x="1991512" y="120526"/>
                  </a:lnTo>
                  <a:lnTo>
                    <a:pt x="1780748" y="0"/>
                  </a:lnTo>
                </a:path>
                <a:path w="1996440" h="1849755">
                  <a:moveTo>
                    <a:pt x="220898" y="0"/>
                  </a:moveTo>
                  <a:lnTo>
                    <a:pt x="0" y="128756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53635" y="0"/>
              <a:ext cx="1633220" cy="1640839"/>
            </a:xfrm>
            <a:custGeom>
              <a:avLst/>
              <a:gdLst/>
              <a:ahLst/>
              <a:cxnLst/>
              <a:rect l="l" t="t" r="r" b="b"/>
              <a:pathLst>
                <a:path w="1633220" h="1640839">
                  <a:moveTo>
                    <a:pt x="1234410" y="0"/>
                  </a:moveTo>
                  <a:lnTo>
                    <a:pt x="398981" y="0"/>
                  </a:lnTo>
                  <a:lnTo>
                    <a:pt x="0" y="232557"/>
                  </a:lnTo>
                  <a:lnTo>
                    <a:pt x="3873" y="1173233"/>
                  </a:lnTo>
                  <a:lnTo>
                    <a:pt x="820496" y="1640212"/>
                  </a:lnTo>
                  <a:lnTo>
                    <a:pt x="1633194" y="1166502"/>
                  </a:lnTo>
                  <a:lnTo>
                    <a:pt x="1629308" y="225826"/>
                  </a:lnTo>
                  <a:lnTo>
                    <a:pt x="1234410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7206" y="210965"/>
              <a:ext cx="76993" cy="3176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53629" y="102268"/>
              <a:ext cx="264896" cy="41686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75025" y="1010246"/>
              <a:ext cx="737008" cy="6299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55496" y="0"/>
              <a:ext cx="1631339" cy="16402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53628" y="0"/>
              <a:ext cx="1633208" cy="164021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239716" y="0"/>
              <a:ext cx="1261110" cy="1426210"/>
            </a:xfrm>
            <a:custGeom>
              <a:avLst/>
              <a:gdLst/>
              <a:ahLst/>
              <a:cxnLst/>
              <a:rect l="l" t="t" r="r" b="b"/>
              <a:pathLst>
                <a:path w="1261109" h="1426210">
                  <a:moveTo>
                    <a:pt x="674357" y="0"/>
                  </a:moveTo>
                  <a:lnTo>
                    <a:pt x="581545" y="0"/>
                  </a:lnTo>
                  <a:lnTo>
                    <a:pt x="0" y="338975"/>
                  </a:lnTo>
                  <a:lnTo>
                    <a:pt x="3009" y="1065288"/>
                  </a:lnTo>
                  <a:lnTo>
                    <a:pt x="633501" y="1425841"/>
                  </a:lnTo>
                  <a:lnTo>
                    <a:pt x="1261033" y="1060081"/>
                  </a:lnTo>
                  <a:lnTo>
                    <a:pt x="1258023" y="333794"/>
                  </a:lnTo>
                  <a:lnTo>
                    <a:pt x="674357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39722" y="0"/>
              <a:ext cx="1261034" cy="142585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242160" y="921875"/>
              <a:ext cx="256540" cy="273685"/>
            </a:xfrm>
            <a:custGeom>
              <a:avLst/>
              <a:gdLst/>
              <a:ahLst/>
              <a:cxnLst/>
              <a:rect l="l" t="t" r="r" b="b"/>
              <a:pathLst>
                <a:path w="256540" h="273684">
                  <a:moveTo>
                    <a:pt x="0" y="8001"/>
                  </a:moveTo>
                  <a:lnTo>
                    <a:pt x="7913" y="0"/>
                  </a:lnTo>
                  <a:lnTo>
                    <a:pt x="202362" y="50545"/>
                  </a:lnTo>
                  <a:lnTo>
                    <a:pt x="255956" y="244754"/>
                  </a:lnTo>
                  <a:lnTo>
                    <a:pt x="227711" y="273314"/>
                  </a:lnTo>
                </a:path>
              </a:pathLst>
            </a:custGeom>
            <a:ln w="88734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39720" y="0"/>
              <a:ext cx="1261034" cy="142585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459737" y="219231"/>
              <a:ext cx="828675" cy="954405"/>
            </a:xfrm>
            <a:custGeom>
              <a:avLst/>
              <a:gdLst/>
              <a:ahLst/>
              <a:cxnLst/>
              <a:rect l="l" t="t" r="r" b="b"/>
              <a:pathLst>
                <a:path w="828675" h="954405">
                  <a:moveTo>
                    <a:pt x="412076" y="0"/>
                  </a:moveTo>
                  <a:lnTo>
                    <a:pt x="0" y="240182"/>
                  </a:lnTo>
                  <a:lnTo>
                    <a:pt x="1968" y="717156"/>
                  </a:lnTo>
                  <a:lnTo>
                    <a:pt x="416026" y="953935"/>
                  </a:lnTo>
                  <a:lnTo>
                    <a:pt x="828103" y="713740"/>
                  </a:lnTo>
                  <a:lnTo>
                    <a:pt x="826135" y="236766"/>
                  </a:lnTo>
                  <a:lnTo>
                    <a:pt x="41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38737" y="198046"/>
              <a:ext cx="871219" cy="1003300"/>
            </a:xfrm>
            <a:custGeom>
              <a:avLst/>
              <a:gdLst/>
              <a:ahLst/>
              <a:cxnLst/>
              <a:rect l="l" t="t" r="r" b="b"/>
              <a:pathLst>
                <a:path w="871220" h="1003300">
                  <a:moveTo>
                    <a:pt x="433260" y="0"/>
                  </a:moveTo>
                  <a:lnTo>
                    <a:pt x="0" y="252526"/>
                  </a:lnTo>
                  <a:lnTo>
                    <a:pt x="2070" y="753999"/>
                  </a:lnTo>
                  <a:lnTo>
                    <a:pt x="437400" y="1002944"/>
                  </a:lnTo>
                  <a:lnTo>
                    <a:pt x="528306" y="949960"/>
                  </a:lnTo>
                  <a:lnTo>
                    <a:pt x="437184" y="949960"/>
                  </a:lnTo>
                  <a:lnTo>
                    <a:pt x="47866" y="727329"/>
                  </a:lnTo>
                  <a:lnTo>
                    <a:pt x="45999" y="278841"/>
                  </a:lnTo>
                  <a:lnTo>
                    <a:pt x="433476" y="52984"/>
                  </a:lnTo>
                  <a:lnTo>
                    <a:pt x="525914" y="52984"/>
                  </a:lnTo>
                  <a:lnTo>
                    <a:pt x="433260" y="0"/>
                  </a:lnTo>
                  <a:close/>
                </a:path>
                <a:path w="871220" h="1003300">
                  <a:moveTo>
                    <a:pt x="525914" y="52984"/>
                  </a:moveTo>
                  <a:lnTo>
                    <a:pt x="433476" y="52984"/>
                  </a:lnTo>
                  <a:lnTo>
                    <a:pt x="822807" y="275615"/>
                  </a:lnTo>
                  <a:lnTo>
                    <a:pt x="824661" y="724115"/>
                  </a:lnTo>
                  <a:lnTo>
                    <a:pt x="437184" y="949960"/>
                  </a:lnTo>
                  <a:lnTo>
                    <a:pt x="528306" y="949960"/>
                  </a:lnTo>
                  <a:lnTo>
                    <a:pt x="870661" y="750417"/>
                  </a:lnTo>
                  <a:lnTo>
                    <a:pt x="868591" y="248945"/>
                  </a:lnTo>
                  <a:lnTo>
                    <a:pt x="525914" y="52984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749205" y="611201"/>
              <a:ext cx="238760" cy="60960"/>
            </a:xfrm>
            <a:custGeom>
              <a:avLst/>
              <a:gdLst/>
              <a:ahLst/>
              <a:cxnLst/>
              <a:rect l="l" t="t" r="r" b="b"/>
              <a:pathLst>
                <a:path w="238759" h="60959">
                  <a:moveTo>
                    <a:pt x="0" y="0"/>
                  </a:moveTo>
                  <a:lnTo>
                    <a:pt x="238467" y="60337"/>
                  </a:lnTo>
                </a:path>
              </a:pathLst>
            </a:custGeom>
            <a:ln w="8966">
              <a:solidFill>
                <a:srgbClr val="4F8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749205" y="702779"/>
              <a:ext cx="238760" cy="60960"/>
            </a:xfrm>
            <a:custGeom>
              <a:avLst/>
              <a:gdLst/>
              <a:ahLst/>
              <a:cxnLst/>
              <a:rect l="l" t="t" r="r" b="b"/>
              <a:pathLst>
                <a:path w="238759" h="60959">
                  <a:moveTo>
                    <a:pt x="0" y="0"/>
                  </a:moveTo>
                  <a:lnTo>
                    <a:pt x="238467" y="60337"/>
                  </a:lnTo>
                </a:path>
              </a:pathLst>
            </a:custGeom>
            <a:ln w="8966">
              <a:solidFill>
                <a:srgbClr val="4F8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672754" y="436003"/>
              <a:ext cx="393700" cy="538480"/>
            </a:xfrm>
            <a:custGeom>
              <a:avLst/>
              <a:gdLst/>
              <a:ahLst/>
              <a:cxnLst/>
              <a:rect l="l" t="t" r="r" b="b"/>
              <a:pathLst>
                <a:path w="393700" h="538480">
                  <a:moveTo>
                    <a:pt x="296405" y="37934"/>
                  </a:moveTo>
                  <a:lnTo>
                    <a:pt x="268636" y="35322"/>
                  </a:lnTo>
                  <a:lnTo>
                    <a:pt x="242608" y="27806"/>
                  </a:lnTo>
                  <a:lnTo>
                    <a:pt x="218799" y="15871"/>
                  </a:lnTo>
                  <a:lnTo>
                    <a:pt x="197688" y="0"/>
                  </a:lnTo>
                  <a:lnTo>
                    <a:pt x="196176" y="0"/>
                  </a:lnTo>
                  <a:lnTo>
                    <a:pt x="175065" y="15871"/>
                  </a:lnTo>
                  <a:lnTo>
                    <a:pt x="151257" y="27806"/>
                  </a:lnTo>
                  <a:lnTo>
                    <a:pt x="125228" y="35322"/>
                  </a:lnTo>
                  <a:lnTo>
                    <a:pt x="97459" y="37934"/>
                  </a:lnTo>
                  <a:lnTo>
                    <a:pt x="70124" y="36632"/>
                  </a:lnTo>
                  <a:lnTo>
                    <a:pt x="44467" y="32050"/>
                  </a:lnTo>
                  <a:lnTo>
                    <a:pt x="20941" y="23174"/>
                  </a:lnTo>
                  <a:lnTo>
                    <a:pt x="0" y="8991"/>
                  </a:lnTo>
                  <a:lnTo>
                    <a:pt x="0" y="426364"/>
                  </a:lnTo>
                  <a:lnTo>
                    <a:pt x="196710" y="538048"/>
                  </a:lnTo>
                  <a:lnTo>
                    <a:pt x="393433" y="426364"/>
                  </a:lnTo>
                  <a:lnTo>
                    <a:pt x="393433" y="9372"/>
                  </a:lnTo>
                  <a:lnTo>
                    <a:pt x="372557" y="23399"/>
                  </a:lnTo>
                  <a:lnTo>
                    <a:pt x="349129" y="32154"/>
                  </a:lnTo>
                  <a:lnTo>
                    <a:pt x="323596" y="36659"/>
                  </a:lnTo>
                  <a:lnTo>
                    <a:pt x="296405" y="37934"/>
                  </a:lnTo>
                  <a:close/>
                </a:path>
              </a:pathLst>
            </a:custGeom>
            <a:ln w="8966">
              <a:solidFill>
                <a:srgbClr val="313F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731766" y="507427"/>
              <a:ext cx="275590" cy="398780"/>
            </a:xfrm>
            <a:custGeom>
              <a:avLst/>
              <a:gdLst/>
              <a:ahLst/>
              <a:cxnLst/>
              <a:rect l="l" t="t" r="r" b="b"/>
              <a:pathLst>
                <a:path w="275590" h="398780">
                  <a:moveTo>
                    <a:pt x="0" y="320586"/>
                  </a:moveTo>
                  <a:lnTo>
                    <a:pt x="0" y="21920"/>
                  </a:lnTo>
                  <a:lnTo>
                    <a:pt x="9496" y="23491"/>
                  </a:lnTo>
                  <a:lnTo>
                    <a:pt x="19078" y="24618"/>
                  </a:lnTo>
                  <a:lnTo>
                    <a:pt x="28732" y="25299"/>
                  </a:lnTo>
                  <a:lnTo>
                    <a:pt x="38442" y="25527"/>
                  </a:lnTo>
                  <a:lnTo>
                    <a:pt x="64543" y="23879"/>
                  </a:lnTo>
                  <a:lnTo>
                    <a:pt x="90006" y="19007"/>
                  </a:lnTo>
                  <a:lnTo>
                    <a:pt x="114557" y="11012"/>
                  </a:lnTo>
                  <a:lnTo>
                    <a:pt x="137922" y="0"/>
                  </a:lnTo>
                  <a:lnTo>
                    <a:pt x="161286" y="11012"/>
                  </a:lnTo>
                  <a:lnTo>
                    <a:pt x="185835" y="19007"/>
                  </a:lnTo>
                  <a:lnTo>
                    <a:pt x="211295" y="23879"/>
                  </a:lnTo>
                  <a:lnTo>
                    <a:pt x="237388" y="25527"/>
                  </a:lnTo>
                  <a:lnTo>
                    <a:pt x="246994" y="25303"/>
                  </a:lnTo>
                  <a:lnTo>
                    <a:pt x="256543" y="24638"/>
                  </a:lnTo>
                  <a:lnTo>
                    <a:pt x="266020" y="23533"/>
                  </a:lnTo>
                  <a:lnTo>
                    <a:pt x="275412" y="21996"/>
                  </a:lnTo>
                  <a:lnTo>
                    <a:pt x="275412" y="320586"/>
                  </a:lnTo>
                  <a:lnTo>
                    <a:pt x="137706" y="398767"/>
                  </a:lnTo>
                  <a:lnTo>
                    <a:pt x="0" y="320586"/>
                  </a:lnTo>
                  <a:close/>
                </a:path>
              </a:pathLst>
            </a:custGeom>
            <a:ln w="8966">
              <a:solidFill>
                <a:srgbClr val="313F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4635" y="5502745"/>
            <a:ext cx="10053955" cy="2270125"/>
            <a:chOff x="4635" y="5502745"/>
            <a:chExt cx="10053955" cy="2270125"/>
          </a:xfrm>
        </p:grpSpPr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35" y="5502745"/>
              <a:ext cx="10049128" cy="226965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616198" y="6343690"/>
              <a:ext cx="1012825" cy="1169035"/>
            </a:xfrm>
            <a:custGeom>
              <a:avLst/>
              <a:gdLst/>
              <a:ahLst/>
              <a:cxnLst/>
              <a:rect l="l" t="t" r="r" b="b"/>
              <a:pathLst>
                <a:path w="1012825" h="1169034">
                  <a:moveTo>
                    <a:pt x="0" y="292201"/>
                  </a:moveTo>
                  <a:lnTo>
                    <a:pt x="0" y="876630"/>
                  </a:lnTo>
                  <a:lnTo>
                    <a:pt x="506133" y="1168819"/>
                  </a:lnTo>
                  <a:lnTo>
                    <a:pt x="1012240" y="876630"/>
                  </a:lnTo>
                  <a:lnTo>
                    <a:pt x="1012240" y="292201"/>
                  </a:lnTo>
                  <a:lnTo>
                    <a:pt x="506133" y="0"/>
                  </a:lnTo>
                  <a:lnTo>
                    <a:pt x="0" y="292201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54670" y="6503581"/>
              <a:ext cx="735317" cy="84904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754678" y="6503569"/>
              <a:ext cx="735330" cy="849630"/>
            </a:xfrm>
            <a:custGeom>
              <a:avLst/>
              <a:gdLst/>
              <a:ahLst/>
              <a:cxnLst/>
              <a:rect l="l" t="t" r="r" b="b"/>
              <a:pathLst>
                <a:path w="735329" h="849629">
                  <a:moveTo>
                    <a:pt x="0" y="212267"/>
                  </a:moveTo>
                  <a:lnTo>
                    <a:pt x="0" y="636790"/>
                  </a:lnTo>
                  <a:lnTo>
                    <a:pt x="367652" y="849058"/>
                  </a:lnTo>
                  <a:lnTo>
                    <a:pt x="735304" y="636790"/>
                  </a:lnTo>
                  <a:lnTo>
                    <a:pt x="735304" y="212267"/>
                  </a:lnTo>
                  <a:lnTo>
                    <a:pt x="367652" y="0"/>
                  </a:lnTo>
                  <a:lnTo>
                    <a:pt x="0" y="212267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03258" y="7128014"/>
              <a:ext cx="950518" cy="64438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103256" y="7128022"/>
              <a:ext cx="950594" cy="644525"/>
            </a:xfrm>
            <a:custGeom>
              <a:avLst/>
              <a:gdLst/>
              <a:ahLst/>
              <a:cxnLst/>
              <a:rect l="l" t="t" r="r" b="b"/>
              <a:pathLst>
                <a:path w="950595" h="644525">
                  <a:moveTo>
                    <a:pt x="0" y="366102"/>
                  </a:moveTo>
                  <a:lnTo>
                    <a:pt x="0" y="644377"/>
                  </a:lnTo>
                </a:path>
                <a:path w="950595" h="644525">
                  <a:moveTo>
                    <a:pt x="950520" y="182663"/>
                  </a:moveTo>
                  <a:lnTo>
                    <a:pt x="634136" y="0"/>
                  </a:lnTo>
                  <a:lnTo>
                    <a:pt x="0" y="366102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72016" y="6008509"/>
              <a:ext cx="462483" cy="53404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872016" y="6008525"/>
              <a:ext cx="462915" cy="534035"/>
            </a:xfrm>
            <a:custGeom>
              <a:avLst/>
              <a:gdLst/>
              <a:ahLst/>
              <a:cxnLst/>
              <a:rect l="l" t="t" r="r" b="b"/>
              <a:pathLst>
                <a:path w="462915" h="534034">
                  <a:moveTo>
                    <a:pt x="0" y="133502"/>
                  </a:moveTo>
                  <a:lnTo>
                    <a:pt x="0" y="400532"/>
                  </a:lnTo>
                  <a:lnTo>
                    <a:pt x="231241" y="534034"/>
                  </a:lnTo>
                  <a:lnTo>
                    <a:pt x="462483" y="400532"/>
                  </a:lnTo>
                  <a:lnTo>
                    <a:pt x="462483" y="133502"/>
                  </a:lnTo>
                  <a:lnTo>
                    <a:pt x="231241" y="0"/>
                  </a:lnTo>
                  <a:lnTo>
                    <a:pt x="0" y="133502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35314" y="6081610"/>
              <a:ext cx="335889" cy="38785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935311" y="6081614"/>
              <a:ext cx="335915" cy="387985"/>
            </a:xfrm>
            <a:custGeom>
              <a:avLst/>
              <a:gdLst/>
              <a:ahLst/>
              <a:cxnLst/>
              <a:rect l="l" t="t" r="r" b="b"/>
              <a:pathLst>
                <a:path w="335915" h="387985">
                  <a:moveTo>
                    <a:pt x="0" y="96964"/>
                  </a:moveTo>
                  <a:lnTo>
                    <a:pt x="0" y="290880"/>
                  </a:lnTo>
                  <a:lnTo>
                    <a:pt x="167944" y="387858"/>
                  </a:lnTo>
                  <a:lnTo>
                    <a:pt x="335902" y="290880"/>
                  </a:lnTo>
                  <a:lnTo>
                    <a:pt x="335902" y="96964"/>
                  </a:lnTo>
                  <a:lnTo>
                    <a:pt x="167944" y="0"/>
                  </a:lnTo>
                  <a:lnTo>
                    <a:pt x="0" y="96964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628446" y="6593930"/>
              <a:ext cx="1425575" cy="1178560"/>
            </a:xfrm>
            <a:custGeom>
              <a:avLst/>
              <a:gdLst/>
              <a:ahLst/>
              <a:cxnLst/>
              <a:rect l="l" t="t" r="r" b="b"/>
              <a:pathLst>
                <a:path w="1425575" h="1178559">
                  <a:moveTo>
                    <a:pt x="1093063" y="0"/>
                  </a:moveTo>
                  <a:lnTo>
                    <a:pt x="0" y="631088"/>
                  </a:lnTo>
                  <a:lnTo>
                    <a:pt x="0" y="1178469"/>
                  </a:lnTo>
                  <a:lnTo>
                    <a:pt x="1425330" y="1178469"/>
                  </a:lnTo>
                  <a:lnTo>
                    <a:pt x="1425330" y="191841"/>
                  </a:lnTo>
                  <a:lnTo>
                    <a:pt x="1093063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28443" y="7038183"/>
              <a:ext cx="377024" cy="57531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42459" y="6593928"/>
              <a:ext cx="911317" cy="117847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686392" y="7697190"/>
              <a:ext cx="359395" cy="7520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28442" y="6593929"/>
              <a:ext cx="1425334" cy="117847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628450" y="6593942"/>
              <a:ext cx="1425575" cy="1178560"/>
            </a:xfrm>
            <a:custGeom>
              <a:avLst/>
              <a:gdLst/>
              <a:ahLst/>
              <a:cxnLst/>
              <a:rect l="l" t="t" r="r" b="b"/>
              <a:pathLst>
                <a:path w="1425575" h="1178559">
                  <a:moveTo>
                    <a:pt x="0" y="631075"/>
                  </a:moveTo>
                  <a:lnTo>
                    <a:pt x="0" y="1178457"/>
                  </a:lnTo>
                </a:path>
                <a:path w="1425575" h="1178559">
                  <a:moveTo>
                    <a:pt x="1425327" y="191840"/>
                  </a:moveTo>
                  <a:lnTo>
                    <a:pt x="1093050" y="0"/>
                  </a:lnTo>
                  <a:lnTo>
                    <a:pt x="0" y="631075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51200" y="7038628"/>
              <a:ext cx="674221" cy="22978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2211" y="7037667"/>
              <a:ext cx="451203" cy="15288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68627" y="7227184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70874" y="7217769"/>
              <a:ext cx="93357" cy="93826"/>
            </a:xfrm>
            <a:prstGeom prst="rect">
              <a:avLst/>
            </a:prstGeom>
          </p:spPr>
        </p:pic>
      </p:grp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xfrm>
            <a:off x="566207" y="1134501"/>
            <a:ext cx="52152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AWS </a:t>
            </a:r>
            <a:r>
              <a:rPr spc="-140" dirty="0"/>
              <a:t>Certified </a:t>
            </a:r>
            <a:r>
              <a:rPr spc="-105" dirty="0"/>
              <a:t>Security </a:t>
            </a:r>
            <a:r>
              <a:rPr spc="130" dirty="0"/>
              <a:t>-</a:t>
            </a:r>
            <a:r>
              <a:rPr spc="210" dirty="0"/>
              <a:t> </a:t>
            </a:r>
            <a:r>
              <a:rPr spc="-160" dirty="0"/>
              <a:t>Specialty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9301226" y="7051536"/>
            <a:ext cx="222885" cy="1778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000" b="1" dirty="0">
                <a:solidFill>
                  <a:srgbClr val="1C232F"/>
                </a:solidFill>
                <a:latin typeface="Trebuchet MS"/>
                <a:cs typeface="Trebuchet MS"/>
              </a:rPr>
              <a:t>43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564092" y="1778036"/>
            <a:ext cx="5755640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50105" algn="l"/>
              </a:tabLst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Exam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guide:	</a:t>
            </a:r>
            <a:r>
              <a:rPr sz="1000" b="1" spc="25" dirty="0">
                <a:solidFill>
                  <a:srgbClr val="232F3E"/>
                </a:solidFill>
                <a:latin typeface="Trebuchet MS"/>
                <a:cs typeface="Trebuchet MS"/>
              </a:rPr>
              <a:t>Sample</a:t>
            </a:r>
            <a:r>
              <a:rPr sz="1000" b="1" spc="-8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232F3E"/>
                </a:solidFill>
                <a:latin typeface="Trebuchet MS"/>
                <a:cs typeface="Trebuchet MS"/>
              </a:rPr>
              <a:t>questions: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rebuchet MS"/>
              <a:cs typeface="Trebuchet MS"/>
            </a:endParaRPr>
          </a:p>
          <a:p>
            <a:pPr marL="254000" indent="-152400">
              <a:lnSpc>
                <a:spcPct val="100000"/>
              </a:lnSpc>
              <a:buClr>
                <a:srgbClr val="3DCAC0"/>
              </a:buClr>
              <a:buChar char="•"/>
              <a:tabLst>
                <a:tab pos="254000" algn="l"/>
                <a:tab pos="472694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9"/>
              </a:rPr>
              <a:t>Download</a:t>
            </a: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9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9"/>
              </a:rPr>
              <a:t>PDF</a:t>
            </a:r>
            <a:r>
              <a:rPr sz="1000" spc="-5" dirty="0">
                <a:solidFill>
                  <a:srgbClr val="F8991D"/>
                </a:solidFill>
                <a:latin typeface="Century Gothic"/>
                <a:cs typeface="Century Gothic"/>
              </a:rPr>
              <a:t>	</a:t>
            </a:r>
            <a:r>
              <a:rPr sz="1000" spc="-275" dirty="0">
                <a:solidFill>
                  <a:srgbClr val="3DCAC0"/>
                </a:solidFill>
                <a:latin typeface="Century Gothic"/>
                <a:cs typeface="Century Gothic"/>
              </a:rPr>
              <a:t>•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sz="1000" spc="-275" dirty="0">
                <a:solidFill>
                  <a:srgbClr val="F8991D"/>
                </a:solidFill>
                <a:latin typeface="Century Gothic"/>
                <a:cs typeface="Century Gothic"/>
                <a:hlinkClick r:id="rId30"/>
              </a:rPr>
              <a:t> </a:t>
            </a: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Download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PDF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66251" y="2549942"/>
            <a:ext cx="14249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Recommended</a:t>
            </a:r>
            <a:r>
              <a:rPr sz="1000" b="1" spc="-6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232F3E"/>
                </a:solidFill>
                <a:latin typeface="Trebuchet MS"/>
                <a:cs typeface="Trebuchet MS"/>
              </a:rPr>
              <a:t>courses: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52992" y="2906726"/>
            <a:ext cx="32277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AWS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Security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Fundamentals </a:t>
            </a:r>
            <a:r>
              <a:rPr sz="1000" u="sng" spc="-7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(Second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Edition)</a:t>
            </a:r>
            <a:r>
              <a:rPr sz="1000" spc="15" dirty="0">
                <a:solidFill>
                  <a:srgbClr val="F8991D"/>
                </a:solidFill>
                <a:latin typeface="Century Gothic"/>
                <a:cs typeface="Century Gothic"/>
                <a:hlinkClick r:id="rId31"/>
              </a:rPr>
              <a:t> </a:t>
            </a:r>
            <a:r>
              <a:rPr sz="1000" spc="-430" dirty="0">
                <a:latin typeface="Century Gothic"/>
                <a:cs typeface="Century Gothic"/>
              </a:rPr>
              <a:t>|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spc="-40" dirty="0">
                <a:latin typeface="Century Gothic"/>
                <a:cs typeface="Century Gothic"/>
              </a:rPr>
              <a:t>Digital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Architecting </a:t>
            </a: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on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AWS</a:t>
            </a:r>
            <a:r>
              <a:rPr sz="1000" spc="5" dirty="0">
                <a:solidFill>
                  <a:srgbClr val="F8991D"/>
                </a:solidFill>
                <a:latin typeface="Century Gothic"/>
                <a:cs typeface="Century Gothic"/>
                <a:hlinkClick r:id="rId32"/>
              </a:rPr>
              <a:t> </a:t>
            </a:r>
            <a:r>
              <a:rPr sz="1000" spc="-430" dirty="0">
                <a:latin typeface="Century Gothic"/>
                <a:cs typeface="Century Gothic"/>
              </a:rPr>
              <a:t>|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spc="-60" dirty="0">
                <a:latin typeface="Century Gothic"/>
                <a:cs typeface="Century Gothic"/>
              </a:rPr>
              <a:t>Classroom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Security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Engineering </a:t>
            </a: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on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AWS</a:t>
            </a:r>
            <a:r>
              <a:rPr sz="1000" spc="-25" dirty="0">
                <a:solidFill>
                  <a:srgbClr val="F8991D"/>
                </a:solidFill>
                <a:latin typeface="Century Gothic"/>
                <a:cs typeface="Century Gothic"/>
                <a:hlinkClick r:id="rId33"/>
              </a:rPr>
              <a:t> </a:t>
            </a:r>
            <a:r>
              <a:rPr sz="1000" spc="-430" dirty="0">
                <a:latin typeface="Century Gothic"/>
                <a:cs typeface="Century Gothic"/>
              </a:rPr>
              <a:t>|</a:t>
            </a:r>
            <a:r>
              <a:rPr sz="1000" spc="-25" dirty="0">
                <a:latin typeface="Century Gothic"/>
                <a:cs typeface="Century Gothic"/>
              </a:rPr>
              <a:t> </a:t>
            </a:r>
            <a:r>
              <a:rPr sz="1000" spc="-40" dirty="0">
                <a:latin typeface="Century Gothic"/>
                <a:cs typeface="Century Gothic"/>
              </a:rPr>
              <a:t>Digital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76792" y="3897326"/>
            <a:ext cx="23298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Explore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the </a:t>
            </a:r>
            <a:r>
              <a:rPr sz="1000" u="sng" spc="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full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Security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learning 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pat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h</a:t>
            </a:r>
            <a:r>
              <a:rPr sz="1000" u="sng" spc="-1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 </a:t>
            </a:r>
            <a:r>
              <a:rPr sz="1000" u="sng" spc="1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»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201751" y="2549983"/>
            <a:ext cx="15208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Exam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Readiness</a:t>
            </a:r>
            <a:r>
              <a:rPr sz="1000" b="1" spc="-10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training: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278663" y="2906726"/>
            <a:ext cx="178879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Find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classroom</a:t>
            </a:r>
            <a:r>
              <a:rPr sz="1000" u="sng" spc="-7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training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Take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free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digital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training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Live </a:t>
            </a:r>
            <a:r>
              <a:rPr sz="100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instructor-led</a:t>
            </a:r>
            <a:r>
              <a:rPr sz="1000" u="sng" spc="-10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webinars</a:t>
            </a:r>
            <a:endParaRPr sz="1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358" y="0"/>
            <a:ext cx="9957435" cy="2277110"/>
            <a:chOff x="101358" y="0"/>
            <a:chExt cx="9957435" cy="2277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358" y="0"/>
              <a:ext cx="9957041" cy="22717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03463" y="0"/>
              <a:ext cx="1047115" cy="494665"/>
            </a:xfrm>
            <a:custGeom>
              <a:avLst/>
              <a:gdLst/>
              <a:ahLst/>
              <a:cxnLst/>
              <a:rect l="l" t="t" r="r" b="b"/>
              <a:pathLst>
                <a:path w="1047115" h="494665">
                  <a:moveTo>
                    <a:pt x="0" y="0"/>
                  </a:moveTo>
                  <a:lnTo>
                    <a:pt x="801" y="194466"/>
                  </a:lnTo>
                  <a:lnTo>
                    <a:pt x="524943" y="494186"/>
                  </a:lnTo>
                  <a:lnTo>
                    <a:pt x="1046570" y="190135"/>
                  </a:lnTo>
                  <a:lnTo>
                    <a:pt x="1045786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6607" y="0"/>
              <a:ext cx="759942" cy="3289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46613" y="0"/>
              <a:ext cx="760095" cy="328930"/>
            </a:xfrm>
            <a:custGeom>
              <a:avLst/>
              <a:gdLst/>
              <a:ahLst/>
              <a:cxnLst/>
              <a:rect l="l" t="t" r="r" b="b"/>
              <a:pathLst>
                <a:path w="760095" h="328930">
                  <a:moveTo>
                    <a:pt x="0" y="0"/>
                  </a:moveTo>
                  <a:lnTo>
                    <a:pt x="460" y="111222"/>
                  </a:lnTo>
                  <a:lnTo>
                    <a:pt x="381092" y="328913"/>
                  </a:lnTo>
                  <a:lnTo>
                    <a:pt x="759933" y="108085"/>
                  </a:lnTo>
                  <a:lnTo>
                    <a:pt x="759488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3782" y="48983"/>
              <a:ext cx="520852" cy="5999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83779" y="48973"/>
              <a:ext cx="521334" cy="600075"/>
            </a:xfrm>
            <a:custGeom>
              <a:avLst/>
              <a:gdLst/>
              <a:ahLst/>
              <a:cxnLst/>
              <a:rect l="l" t="t" r="r" b="b"/>
              <a:pathLst>
                <a:path w="521334" h="600075">
                  <a:moveTo>
                    <a:pt x="0" y="151079"/>
                  </a:moveTo>
                  <a:lnTo>
                    <a:pt x="1244" y="451078"/>
                  </a:lnTo>
                  <a:lnTo>
                    <a:pt x="261670" y="600011"/>
                  </a:lnTo>
                  <a:lnTo>
                    <a:pt x="520865" y="448932"/>
                  </a:lnTo>
                  <a:lnTo>
                    <a:pt x="519620" y="148932"/>
                  </a:lnTo>
                  <a:lnTo>
                    <a:pt x="259181" y="0"/>
                  </a:lnTo>
                  <a:lnTo>
                    <a:pt x="0" y="151079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5067" y="131102"/>
              <a:ext cx="378269" cy="43576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55069" y="131104"/>
              <a:ext cx="378460" cy="436245"/>
            </a:xfrm>
            <a:custGeom>
              <a:avLst/>
              <a:gdLst/>
              <a:ahLst/>
              <a:cxnLst/>
              <a:rect l="l" t="t" r="r" b="b"/>
              <a:pathLst>
                <a:path w="378459" h="436245">
                  <a:moveTo>
                    <a:pt x="0" y="109715"/>
                  </a:moveTo>
                  <a:lnTo>
                    <a:pt x="901" y="327596"/>
                  </a:lnTo>
                  <a:lnTo>
                    <a:pt x="190042" y="435749"/>
                  </a:lnTo>
                  <a:lnTo>
                    <a:pt x="378269" y="326034"/>
                  </a:lnTo>
                  <a:lnTo>
                    <a:pt x="377380" y="108153"/>
                  </a:lnTo>
                  <a:lnTo>
                    <a:pt x="188239" y="0"/>
                  </a:lnTo>
                  <a:lnTo>
                    <a:pt x="0" y="109715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72104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1758516" y="0"/>
                  </a:moveTo>
                  <a:lnTo>
                    <a:pt x="242678" y="0"/>
                  </a:lnTo>
                  <a:lnTo>
                    <a:pt x="0" y="141450"/>
                  </a:lnTo>
                  <a:lnTo>
                    <a:pt x="4737" y="1291244"/>
                  </a:lnTo>
                  <a:lnTo>
                    <a:pt x="1002868" y="1862020"/>
                  </a:lnTo>
                  <a:lnTo>
                    <a:pt x="1996249" y="1283015"/>
                  </a:lnTo>
                  <a:lnTo>
                    <a:pt x="1991499" y="133233"/>
                  </a:lnTo>
                  <a:lnTo>
                    <a:pt x="1758516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5251" y="103315"/>
              <a:ext cx="109805" cy="3806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6542" y="1054811"/>
              <a:ext cx="916585" cy="8072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72108" y="0"/>
              <a:ext cx="343496" cy="4953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094" y="0"/>
              <a:ext cx="1996262" cy="186202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872098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0" y="141452"/>
                  </a:moveTo>
                  <a:lnTo>
                    <a:pt x="4749" y="1291234"/>
                  </a:lnTo>
                  <a:lnTo>
                    <a:pt x="1002880" y="1862023"/>
                  </a:lnTo>
                  <a:lnTo>
                    <a:pt x="1996262" y="1283017"/>
                  </a:lnTo>
                  <a:lnTo>
                    <a:pt x="1991512" y="133235"/>
                  </a:lnTo>
                  <a:lnTo>
                    <a:pt x="1758524" y="0"/>
                  </a:lnTo>
                </a:path>
                <a:path w="1996440" h="1862455">
                  <a:moveTo>
                    <a:pt x="242685" y="0"/>
                  </a:moveTo>
                  <a:lnTo>
                    <a:pt x="0" y="141452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53634" y="0"/>
              <a:ext cx="1633220" cy="1653539"/>
            </a:xfrm>
            <a:custGeom>
              <a:avLst/>
              <a:gdLst/>
              <a:ahLst/>
              <a:cxnLst/>
              <a:rect l="l" t="t" r="r" b="b"/>
              <a:pathLst>
                <a:path w="1633220" h="1653539">
                  <a:moveTo>
                    <a:pt x="1212191" y="0"/>
                  </a:moveTo>
                  <a:lnTo>
                    <a:pt x="420770" y="0"/>
                  </a:lnTo>
                  <a:lnTo>
                    <a:pt x="0" y="245257"/>
                  </a:lnTo>
                  <a:lnTo>
                    <a:pt x="3873" y="1185933"/>
                  </a:lnTo>
                  <a:lnTo>
                    <a:pt x="820496" y="1652912"/>
                  </a:lnTo>
                  <a:lnTo>
                    <a:pt x="1633194" y="1179202"/>
                  </a:lnTo>
                  <a:lnTo>
                    <a:pt x="1629308" y="238538"/>
                  </a:lnTo>
                  <a:lnTo>
                    <a:pt x="1212191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7206" y="223665"/>
              <a:ext cx="76993" cy="3176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53629" y="114968"/>
              <a:ext cx="264896" cy="41686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75025" y="1022947"/>
              <a:ext cx="737008" cy="6299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55496" y="0"/>
              <a:ext cx="1631339" cy="16529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53628" y="0"/>
              <a:ext cx="1633208" cy="165291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239722" y="0"/>
              <a:ext cx="1261110" cy="1438910"/>
            </a:xfrm>
            <a:custGeom>
              <a:avLst/>
              <a:gdLst/>
              <a:ahLst/>
              <a:cxnLst/>
              <a:rect l="l" t="t" r="r" b="b"/>
              <a:pathLst>
                <a:path w="1261109" h="1438910">
                  <a:moveTo>
                    <a:pt x="652144" y="0"/>
                  </a:moveTo>
                  <a:lnTo>
                    <a:pt x="603326" y="0"/>
                  </a:lnTo>
                  <a:lnTo>
                    <a:pt x="0" y="351663"/>
                  </a:lnTo>
                  <a:lnTo>
                    <a:pt x="2997" y="1078001"/>
                  </a:lnTo>
                  <a:lnTo>
                    <a:pt x="633501" y="1438541"/>
                  </a:lnTo>
                  <a:lnTo>
                    <a:pt x="1261033" y="1072781"/>
                  </a:lnTo>
                  <a:lnTo>
                    <a:pt x="1258023" y="346481"/>
                  </a:lnTo>
                  <a:lnTo>
                    <a:pt x="652144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39722" y="0"/>
              <a:ext cx="1261034" cy="143855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242160" y="934577"/>
              <a:ext cx="256540" cy="273685"/>
            </a:xfrm>
            <a:custGeom>
              <a:avLst/>
              <a:gdLst/>
              <a:ahLst/>
              <a:cxnLst/>
              <a:rect l="l" t="t" r="r" b="b"/>
              <a:pathLst>
                <a:path w="256540" h="273684">
                  <a:moveTo>
                    <a:pt x="0" y="8001"/>
                  </a:moveTo>
                  <a:lnTo>
                    <a:pt x="7913" y="0"/>
                  </a:lnTo>
                  <a:lnTo>
                    <a:pt x="202362" y="50546"/>
                  </a:lnTo>
                  <a:lnTo>
                    <a:pt x="255956" y="244754"/>
                  </a:lnTo>
                  <a:lnTo>
                    <a:pt x="227713" y="273313"/>
                  </a:lnTo>
                </a:path>
              </a:pathLst>
            </a:custGeom>
            <a:ln w="88734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39721" y="0"/>
              <a:ext cx="1261033" cy="143855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459738" y="231933"/>
              <a:ext cx="828675" cy="954405"/>
            </a:xfrm>
            <a:custGeom>
              <a:avLst/>
              <a:gdLst/>
              <a:ahLst/>
              <a:cxnLst/>
              <a:rect l="l" t="t" r="r" b="b"/>
              <a:pathLst>
                <a:path w="828675" h="954405">
                  <a:moveTo>
                    <a:pt x="412076" y="0"/>
                  </a:moveTo>
                  <a:lnTo>
                    <a:pt x="0" y="240182"/>
                  </a:lnTo>
                  <a:lnTo>
                    <a:pt x="1968" y="717156"/>
                  </a:lnTo>
                  <a:lnTo>
                    <a:pt x="416026" y="953935"/>
                  </a:lnTo>
                  <a:lnTo>
                    <a:pt x="828103" y="713740"/>
                  </a:lnTo>
                  <a:lnTo>
                    <a:pt x="826135" y="236766"/>
                  </a:lnTo>
                  <a:lnTo>
                    <a:pt x="41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38737" y="210734"/>
              <a:ext cx="871219" cy="1003300"/>
            </a:xfrm>
            <a:custGeom>
              <a:avLst/>
              <a:gdLst/>
              <a:ahLst/>
              <a:cxnLst/>
              <a:rect l="l" t="t" r="r" b="b"/>
              <a:pathLst>
                <a:path w="871220" h="1003300">
                  <a:moveTo>
                    <a:pt x="433260" y="0"/>
                  </a:moveTo>
                  <a:lnTo>
                    <a:pt x="0" y="252539"/>
                  </a:lnTo>
                  <a:lnTo>
                    <a:pt x="2070" y="754011"/>
                  </a:lnTo>
                  <a:lnTo>
                    <a:pt x="437400" y="1002957"/>
                  </a:lnTo>
                  <a:lnTo>
                    <a:pt x="528306" y="949972"/>
                  </a:lnTo>
                  <a:lnTo>
                    <a:pt x="437184" y="949972"/>
                  </a:lnTo>
                  <a:lnTo>
                    <a:pt x="47866" y="727341"/>
                  </a:lnTo>
                  <a:lnTo>
                    <a:pt x="45999" y="278841"/>
                  </a:lnTo>
                  <a:lnTo>
                    <a:pt x="433476" y="52984"/>
                  </a:lnTo>
                  <a:lnTo>
                    <a:pt x="525914" y="52984"/>
                  </a:lnTo>
                  <a:lnTo>
                    <a:pt x="433260" y="0"/>
                  </a:lnTo>
                  <a:close/>
                </a:path>
                <a:path w="871220" h="1003300">
                  <a:moveTo>
                    <a:pt x="525914" y="52984"/>
                  </a:moveTo>
                  <a:lnTo>
                    <a:pt x="433476" y="52984"/>
                  </a:lnTo>
                  <a:lnTo>
                    <a:pt x="822807" y="275628"/>
                  </a:lnTo>
                  <a:lnTo>
                    <a:pt x="824661" y="724115"/>
                  </a:lnTo>
                  <a:lnTo>
                    <a:pt x="437184" y="949972"/>
                  </a:lnTo>
                  <a:lnTo>
                    <a:pt x="528306" y="949972"/>
                  </a:lnTo>
                  <a:lnTo>
                    <a:pt x="870661" y="750430"/>
                  </a:lnTo>
                  <a:lnTo>
                    <a:pt x="868591" y="248945"/>
                  </a:lnTo>
                  <a:lnTo>
                    <a:pt x="525914" y="52984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849501" y="748964"/>
              <a:ext cx="0" cy="96520"/>
            </a:xfrm>
            <a:custGeom>
              <a:avLst/>
              <a:gdLst/>
              <a:ahLst/>
              <a:cxnLst/>
              <a:rect l="l" t="t" r="r" b="b"/>
              <a:pathLst>
                <a:path h="96519">
                  <a:moveTo>
                    <a:pt x="0" y="95948"/>
                  </a:moveTo>
                  <a:lnTo>
                    <a:pt x="0" y="0"/>
                  </a:lnTo>
                </a:path>
              </a:pathLst>
            </a:custGeom>
            <a:ln w="840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720993" y="567641"/>
              <a:ext cx="257175" cy="295910"/>
            </a:xfrm>
            <a:custGeom>
              <a:avLst/>
              <a:gdLst/>
              <a:ahLst/>
              <a:cxnLst/>
              <a:rect l="l" t="t" r="r" b="b"/>
              <a:pathLst>
                <a:path w="257175" h="295909">
                  <a:moveTo>
                    <a:pt x="257009" y="128511"/>
                  </a:moveTo>
                  <a:lnTo>
                    <a:pt x="246911" y="78491"/>
                  </a:lnTo>
                  <a:lnTo>
                    <a:pt x="219373" y="37642"/>
                  </a:lnTo>
                  <a:lnTo>
                    <a:pt x="178528" y="10100"/>
                  </a:lnTo>
                  <a:lnTo>
                    <a:pt x="128511" y="0"/>
                  </a:lnTo>
                  <a:lnTo>
                    <a:pt x="78486" y="10100"/>
                  </a:lnTo>
                  <a:lnTo>
                    <a:pt x="37638" y="37642"/>
                  </a:lnTo>
                  <a:lnTo>
                    <a:pt x="10098" y="78491"/>
                  </a:lnTo>
                  <a:lnTo>
                    <a:pt x="0" y="128511"/>
                  </a:lnTo>
                  <a:lnTo>
                    <a:pt x="5339" y="165227"/>
                  </a:lnTo>
                  <a:lnTo>
                    <a:pt x="20323" y="197769"/>
                  </a:lnTo>
                  <a:lnTo>
                    <a:pt x="43398" y="224621"/>
                  </a:lnTo>
                  <a:lnTo>
                    <a:pt x="73012" y="244271"/>
                  </a:lnTo>
                  <a:lnTo>
                    <a:pt x="73012" y="295846"/>
                  </a:lnTo>
                  <a:lnTo>
                    <a:pt x="183997" y="295846"/>
                  </a:lnTo>
                  <a:lnTo>
                    <a:pt x="183997" y="244271"/>
                  </a:lnTo>
                  <a:lnTo>
                    <a:pt x="213606" y="224621"/>
                  </a:lnTo>
                  <a:lnTo>
                    <a:pt x="236681" y="197769"/>
                  </a:lnTo>
                  <a:lnTo>
                    <a:pt x="251668" y="165227"/>
                  </a:lnTo>
                  <a:lnTo>
                    <a:pt x="257009" y="128511"/>
                  </a:lnTo>
                  <a:close/>
                </a:path>
              </a:pathLst>
            </a:custGeom>
            <a:ln w="8407">
              <a:solidFill>
                <a:srgbClr val="F06D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802113" y="748045"/>
              <a:ext cx="95250" cy="0"/>
            </a:xfrm>
            <a:custGeom>
              <a:avLst/>
              <a:gdLst/>
              <a:ahLst/>
              <a:cxnLst/>
              <a:rect l="l" t="t" r="r" b="b"/>
              <a:pathLst>
                <a:path w="95250">
                  <a:moveTo>
                    <a:pt x="0" y="0"/>
                  </a:moveTo>
                  <a:lnTo>
                    <a:pt x="94767" y="0"/>
                  </a:lnTo>
                </a:path>
              </a:pathLst>
            </a:custGeom>
            <a:ln w="840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89574" y="884341"/>
              <a:ext cx="119862" cy="7280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601896" y="448563"/>
              <a:ext cx="495300" cy="450850"/>
            </a:xfrm>
            <a:custGeom>
              <a:avLst/>
              <a:gdLst/>
              <a:ahLst/>
              <a:cxnLst/>
              <a:rect l="l" t="t" r="r" b="b"/>
              <a:pathLst>
                <a:path w="495300" h="450850">
                  <a:moveTo>
                    <a:pt x="322503" y="413054"/>
                  </a:moveTo>
                  <a:lnTo>
                    <a:pt x="346837" y="412864"/>
                  </a:lnTo>
                  <a:lnTo>
                    <a:pt x="394538" y="450799"/>
                  </a:lnTo>
                  <a:lnTo>
                    <a:pt x="448602" y="396735"/>
                  </a:lnTo>
                  <a:lnTo>
                    <a:pt x="411213" y="348513"/>
                  </a:lnTo>
                  <a:lnTo>
                    <a:pt x="418359" y="335790"/>
                  </a:lnTo>
                  <a:lnTo>
                    <a:pt x="424548" y="322495"/>
                  </a:lnTo>
                  <a:lnTo>
                    <a:pt x="429737" y="308674"/>
                  </a:lnTo>
                  <a:lnTo>
                    <a:pt x="433882" y="294373"/>
                  </a:lnTo>
                  <a:lnTo>
                    <a:pt x="495198" y="287375"/>
                  </a:lnTo>
                  <a:lnTo>
                    <a:pt x="495198" y="210921"/>
                  </a:lnTo>
                  <a:lnTo>
                    <a:pt x="434428" y="203238"/>
                  </a:lnTo>
                  <a:lnTo>
                    <a:pt x="430478" y="188884"/>
                  </a:lnTo>
                  <a:lnTo>
                    <a:pt x="425478" y="174999"/>
                  </a:lnTo>
                  <a:lnTo>
                    <a:pt x="419473" y="161629"/>
                  </a:lnTo>
                  <a:lnTo>
                    <a:pt x="412508" y="148818"/>
                  </a:lnTo>
                  <a:lnTo>
                    <a:pt x="450824" y="100647"/>
                  </a:lnTo>
                  <a:lnTo>
                    <a:pt x="396748" y="46596"/>
                  </a:lnTo>
                  <a:lnTo>
                    <a:pt x="348932" y="83654"/>
                  </a:lnTo>
                  <a:lnTo>
                    <a:pt x="335582" y="75984"/>
                  </a:lnTo>
                  <a:lnTo>
                    <a:pt x="321592" y="69372"/>
                  </a:lnTo>
                  <a:lnTo>
                    <a:pt x="307016" y="63872"/>
                  </a:lnTo>
                  <a:lnTo>
                    <a:pt x="291909" y="59537"/>
                  </a:lnTo>
                  <a:lnTo>
                    <a:pt x="291782" y="59397"/>
                  </a:lnTo>
                  <a:lnTo>
                    <a:pt x="284251" y="0"/>
                  </a:lnTo>
                  <a:lnTo>
                    <a:pt x="207810" y="0"/>
                  </a:lnTo>
                  <a:lnTo>
                    <a:pt x="201041" y="59321"/>
                  </a:lnTo>
                  <a:lnTo>
                    <a:pt x="186179" y="63496"/>
                  </a:lnTo>
                  <a:lnTo>
                    <a:pt x="171824" y="68789"/>
                  </a:lnTo>
                  <a:lnTo>
                    <a:pt x="158032" y="75159"/>
                  </a:lnTo>
                  <a:lnTo>
                    <a:pt x="144856" y="82562"/>
                  </a:lnTo>
                  <a:lnTo>
                    <a:pt x="98450" y="46596"/>
                  </a:lnTo>
                  <a:lnTo>
                    <a:pt x="44399" y="100647"/>
                  </a:lnTo>
                  <a:lnTo>
                    <a:pt x="80899" y="146570"/>
                  </a:lnTo>
                  <a:lnTo>
                    <a:pt x="73422" y="159943"/>
                  </a:lnTo>
                  <a:lnTo>
                    <a:pt x="67006" y="173947"/>
                  </a:lnTo>
                  <a:lnTo>
                    <a:pt x="61698" y="188524"/>
                  </a:lnTo>
                  <a:lnTo>
                    <a:pt x="57543" y="203619"/>
                  </a:lnTo>
                  <a:lnTo>
                    <a:pt x="0" y="210921"/>
                  </a:lnTo>
                  <a:lnTo>
                    <a:pt x="0" y="287375"/>
                  </a:lnTo>
                  <a:lnTo>
                    <a:pt x="58089" y="294005"/>
                  </a:lnTo>
                  <a:lnTo>
                    <a:pt x="62467" y="309052"/>
                  </a:lnTo>
                  <a:lnTo>
                    <a:pt x="67981" y="323545"/>
                  </a:lnTo>
                  <a:lnTo>
                    <a:pt x="74597" y="337457"/>
                  </a:lnTo>
                  <a:lnTo>
                    <a:pt x="82257" y="350735"/>
                  </a:lnTo>
                  <a:lnTo>
                    <a:pt x="46596" y="396735"/>
                  </a:lnTo>
                  <a:lnTo>
                    <a:pt x="100660" y="450799"/>
                  </a:lnTo>
                  <a:lnTo>
                    <a:pt x="147040" y="413918"/>
                  </a:lnTo>
                  <a:lnTo>
                    <a:pt x="170967" y="413639"/>
                  </a:lnTo>
                </a:path>
              </a:pathLst>
            </a:custGeom>
            <a:ln w="840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4635" y="5502745"/>
            <a:ext cx="10053955" cy="2270125"/>
            <a:chOff x="4635" y="5502745"/>
            <a:chExt cx="10053955" cy="2270125"/>
          </a:xfrm>
        </p:grpSpPr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35" y="5502745"/>
              <a:ext cx="10049128" cy="226965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616198" y="6343690"/>
              <a:ext cx="1012825" cy="1169035"/>
            </a:xfrm>
            <a:custGeom>
              <a:avLst/>
              <a:gdLst/>
              <a:ahLst/>
              <a:cxnLst/>
              <a:rect l="l" t="t" r="r" b="b"/>
              <a:pathLst>
                <a:path w="1012825" h="1169034">
                  <a:moveTo>
                    <a:pt x="0" y="292201"/>
                  </a:moveTo>
                  <a:lnTo>
                    <a:pt x="0" y="876630"/>
                  </a:lnTo>
                  <a:lnTo>
                    <a:pt x="506133" y="1168819"/>
                  </a:lnTo>
                  <a:lnTo>
                    <a:pt x="1012240" y="876630"/>
                  </a:lnTo>
                  <a:lnTo>
                    <a:pt x="1012240" y="292201"/>
                  </a:lnTo>
                  <a:lnTo>
                    <a:pt x="506133" y="0"/>
                  </a:lnTo>
                  <a:lnTo>
                    <a:pt x="0" y="292201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54670" y="6503581"/>
              <a:ext cx="735317" cy="84904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754678" y="6503569"/>
              <a:ext cx="735330" cy="849630"/>
            </a:xfrm>
            <a:custGeom>
              <a:avLst/>
              <a:gdLst/>
              <a:ahLst/>
              <a:cxnLst/>
              <a:rect l="l" t="t" r="r" b="b"/>
              <a:pathLst>
                <a:path w="735329" h="849629">
                  <a:moveTo>
                    <a:pt x="0" y="212267"/>
                  </a:moveTo>
                  <a:lnTo>
                    <a:pt x="0" y="636790"/>
                  </a:lnTo>
                  <a:lnTo>
                    <a:pt x="367652" y="849058"/>
                  </a:lnTo>
                  <a:lnTo>
                    <a:pt x="735304" y="636790"/>
                  </a:lnTo>
                  <a:lnTo>
                    <a:pt x="735304" y="212267"/>
                  </a:lnTo>
                  <a:lnTo>
                    <a:pt x="367652" y="0"/>
                  </a:lnTo>
                  <a:lnTo>
                    <a:pt x="0" y="212267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03258" y="7128014"/>
              <a:ext cx="950518" cy="64438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103256" y="7128022"/>
              <a:ext cx="950594" cy="644525"/>
            </a:xfrm>
            <a:custGeom>
              <a:avLst/>
              <a:gdLst/>
              <a:ahLst/>
              <a:cxnLst/>
              <a:rect l="l" t="t" r="r" b="b"/>
              <a:pathLst>
                <a:path w="950595" h="644525">
                  <a:moveTo>
                    <a:pt x="0" y="366102"/>
                  </a:moveTo>
                  <a:lnTo>
                    <a:pt x="0" y="644377"/>
                  </a:lnTo>
                </a:path>
                <a:path w="950595" h="644525">
                  <a:moveTo>
                    <a:pt x="950520" y="182663"/>
                  </a:moveTo>
                  <a:lnTo>
                    <a:pt x="634136" y="0"/>
                  </a:lnTo>
                  <a:lnTo>
                    <a:pt x="0" y="366102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72016" y="6008509"/>
              <a:ext cx="462483" cy="53404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872016" y="6008525"/>
              <a:ext cx="462915" cy="534035"/>
            </a:xfrm>
            <a:custGeom>
              <a:avLst/>
              <a:gdLst/>
              <a:ahLst/>
              <a:cxnLst/>
              <a:rect l="l" t="t" r="r" b="b"/>
              <a:pathLst>
                <a:path w="462915" h="534034">
                  <a:moveTo>
                    <a:pt x="0" y="133502"/>
                  </a:moveTo>
                  <a:lnTo>
                    <a:pt x="0" y="400532"/>
                  </a:lnTo>
                  <a:lnTo>
                    <a:pt x="231241" y="534034"/>
                  </a:lnTo>
                  <a:lnTo>
                    <a:pt x="462483" y="400532"/>
                  </a:lnTo>
                  <a:lnTo>
                    <a:pt x="462483" y="133502"/>
                  </a:lnTo>
                  <a:lnTo>
                    <a:pt x="231241" y="0"/>
                  </a:lnTo>
                  <a:lnTo>
                    <a:pt x="0" y="133502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35314" y="6081610"/>
              <a:ext cx="335889" cy="38785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935311" y="6081614"/>
              <a:ext cx="335915" cy="387985"/>
            </a:xfrm>
            <a:custGeom>
              <a:avLst/>
              <a:gdLst/>
              <a:ahLst/>
              <a:cxnLst/>
              <a:rect l="l" t="t" r="r" b="b"/>
              <a:pathLst>
                <a:path w="335915" h="387985">
                  <a:moveTo>
                    <a:pt x="0" y="96964"/>
                  </a:moveTo>
                  <a:lnTo>
                    <a:pt x="0" y="290880"/>
                  </a:lnTo>
                  <a:lnTo>
                    <a:pt x="167944" y="387858"/>
                  </a:lnTo>
                  <a:lnTo>
                    <a:pt x="335902" y="290880"/>
                  </a:lnTo>
                  <a:lnTo>
                    <a:pt x="335902" y="96964"/>
                  </a:lnTo>
                  <a:lnTo>
                    <a:pt x="167944" y="0"/>
                  </a:lnTo>
                  <a:lnTo>
                    <a:pt x="0" y="96964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628446" y="6593930"/>
              <a:ext cx="1425575" cy="1178560"/>
            </a:xfrm>
            <a:custGeom>
              <a:avLst/>
              <a:gdLst/>
              <a:ahLst/>
              <a:cxnLst/>
              <a:rect l="l" t="t" r="r" b="b"/>
              <a:pathLst>
                <a:path w="1425575" h="1178559">
                  <a:moveTo>
                    <a:pt x="1093063" y="0"/>
                  </a:moveTo>
                  <a:lnTo>
                    <a:pt x="0" y="631088"/>
                  </a:lnTo>
                  <a:lnTo>
                    <a:pt x="0" y="1178469"/>
                  </a:lnTo>
                  <a:lnTo>
                    <a:pt x="1425330" y="1178469"/>
                  </a:lnTo>
                  <a:lnTo>
                    <a:pt x="1425330" y="191841"/>
                  </a:lnTo>
                  <a:lnTo>
                    <a:pt x="1093063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28443" y="7038183"/>
              <a:ext cx="377024" cy="57531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42459" y="6593928"/>
              <a:ext cx="911317" cy="117847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86392" y="7697190"/>
              <a:ext cx="359395" cy="7520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28442" y="6593929"/>
              <a:ext cx="1425334" cy="117847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628450" y="6593942"/>
              <a:ext cx="1425575" cy="1178560"/>
            </a:xfrm>
            <a:custGeom>
              <a:avLst/>
              <a:gdLst/>
              <a:ahLst/>
              <a:cxnLst/>
              <a:rect l="l" t="t" r="r" b="b"/>
              <a:pathLst>
                <a:path w="1425575" h="1178559">
                  <a:moveTo>
                    <a:pt x="0" y="631075"/>
                  </a:moveTo>
                  <a:lnTo>
                    <a:pt x="0" y="1178457"/>
                  </a:lnTo>
                </a:path>
                <a:path w="1425575" h="1178559">
                  <a:moveTo>
                    <a:pt x="1425327" y="191840"/>
                  </a:moveTo>
                  <a:lnTo>
                    <a:pt x="1093050" y="0"/>
                  </a:lnTo>
                  <a:lnTo>
                    <a:pt x="0" y="631075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51200" y="7038628"/>
              <a:ext cx="674221" cy="22978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2211" y="7037667"/>
              <a:ext cx="451203" cy="15288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68627" y="7227184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70874" y="7217769"/>
              <a:ext cx="93357" cy="93826"/>
            </a:xfrm>
            <a:prstGeom prst="rect">
              <a:avLst/>
            </a:prstGeom>
          </p:spPr>
        </p:pic>
      </p:grp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566207" y="1134501"/>
            <a:ext cx="6718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AWS </a:t>
            </a:r>
            <a:r>
              <a:rPr spc="-140" dirty="0"/>
              <a:t>Certified </a:t>
            </a:r>
            <a:r>
              <a:rPr spc="-270" dirty="0"/>
              <a:t>Machine </a:t>
            </a:r>
            <a:r>
              <a:rPr spc="-140" dirty="0"/>
              <a:t>Learning </a:t>
            </a:r>
            <a:r>
              <a:rPr spc="130" dirty="0"/>
              <a:t>-</a:t>
            </a:r>
            <a:r>
              <a:rPr spc="-5" dirty="0"/>
              <a:t> </a:t>
            </a:r>
            <a:r>
              <a:rPr spc="-160" dirty="0"/>
              <a:t>Specialty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9301226" y="7051536"/>
            <a:ext cx="222885" cy="1778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000" b="1" dirty="0">
                <a:solidFill>
                  <a:srgbClr val="1C232F"/>
                </a:solidFill>
                <a:latin typeface="Trebuchet MS"/>
                <a:cs typeface="Trebuchet MS"/>
              </a:rPr>
              <a:t>44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564092" y="1778036"/>
            <a:ext cx="5755640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50105" algn="l"/>
              </a:tabLst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Exam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guide:	</a:t>
            </a:r>
            <a:r>
              <a:rPr sz="1000" b="1" spc="25" dirty="0">
                <a:solidFill>
                  <a:srgbClr val="232F3E"/>
                </a:solidFill>
                <a:latin typeface="Trebuchet MS"/>
                <a:cs typeface="Trebuchet MS"/>
              </a:rPr>
              <a:t>Sample</a:t>
            </a:r>
            <a:r>
              <a:rPr sz="1000" b="1" spc="-8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232F3E"/>
                </a:solidFill>
                <a:latin typeface="Trebuchet MS"/>
                <a:cs typeface="Trebuchet MS"/>
              </a:rPr>
              <a:t>questions: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rebuchet MS"/>
              <a:cs typeface="Trebuchet MS"/>
            </a:endParaRPr>
          </a:p>
          <a:p>
            <a:pPr marL="254000" indent="-152400">
              <a:lnSpc>
                <a:spcPct val="100000"/>
              </a:lnSpc>
              <a:buClr>
                <a:srgbClr val="3DCAC0"/>
              </a:buClr>
              <a:buChar char="•"/>
              <a:tabLst>
                <a:tab pos="254000" algn="l"/>
                <a:tab pos="472694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Download</a:t>
            </a: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PDF</a:t>
            </a:r>
            <a:r>
              <a:rPr sz="1000" spc="-5" dirty="0">
                <a:solidFill>
                  <a:srgbClr val="F8991D"/>
                </a:solidFill>
                <a:latin typeface="Century Gothic"/>
                <a:cs typeface="Century Gothic"/>
              </a:rPr>
              <a:t>	</a:t>
            </a:r>
            <a:r>
              <a:rPr sz="1000" spc="-275" dirty="0">
                <a:solidFill>
                  <a:srgbClr val="3DCAC0"/>
                </a:solidFill>
                <a:latin typeface="Century Gothic"/>
                <a:cs typeface="Century Gothic"/>
              </a:rPr>
              <a:t>•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sz="1000" spc="-275" dirty="0">
                <a:solidFill>
                  <a:srgbClr val="F8991D"/>
                </a:solidFill>
                <a:latin typeface="Century Gothic"/>
                <a:cs typeface="Century Gothic"/>
                <a:hlinkClick r:id="rId31"/>
              </a:rPr>
              <a:t> </a:t>
            </a: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Download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PDF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66251" y="2549942"/>
            <a:ext cx="14249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Recommended</a:t>
            </a:r>
            <a:r>
              <a:rPr sz="1000" b="1" spc="-6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232F3E"/>
                </a:solidFill>
                <a:latin typeface="Trebuchet MS"/>
                <a:cs typeface="Trebuchet MS"/>
              </a:rPr>
              <a:t>courses: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52992" y="2906726"/>
            <a:ext cx="356806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Practical </a:t>
            </a:r>
            <a:r>
              <a:rPr sz="1000" u="sng" spc="-8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Data </a:t>
            </a:r>
            <a:r>
              <a:rPr sz="1000" u="sng" spc="-7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Science </a:t>
            </a:r>
            <a:r>
              <a:rPr sz="100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with </a:t>
            </a: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Amazon </a:t>
            </a:r>
            <a:r>
              <a:rPr sz="100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SageMaker</a:t>
            </a:r>
            <a:r>
              <a:rPr sz="1000" spc="140" dirty="0">
                <a:solidFill>
                  <a:srgbClr val="F8991D"/>
                </a:solidFill>
                <a:latin typeface="Century Gothic"/>
                <a:cs typeface="Century Gothic"/>
                <a:hlinkClick r:id="rId32"/>
              </a:rPr>
              <a:t> </a:t>
            </a:r>
            <a:r>
              <a:rPr sz="1000" spc="-430" dirty="0">
                <a:latin typeface="Century Gothic"/>
                <a:cs typeface="Century Gothic"/>
              </a:rPr>
              <a:t>|</a:t>
            </a:r>
            <a:r>
              <a:rPr sz="1000" spc="-20" dirty="0">
                <a:latin typeface="Century Gothic"/>
                <a:cs typeface="Century Gothic"/>
              </a:rPr>
              <a:t> </a:t>
            </a:r>
            <a:r>
              <a:rPr sz="1000" spc="-60" dirty="0">
                <a:latin typeface="Century Gothic"/>
                <a:cs typeface="Century Gothic"/>
              </a:rPr>
              <a:t>Classroom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The </a:t>
            </a:r>
            <a:r>
              <a:rPr sz="1000" u="sng" spc="-7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Machine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Learning </a:t>
            </a: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Pipeline </a:t>
            </a: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on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AWS</a:t>
            </a:r>
            <a:r>
              <a:rPr sz="1000" spc="-5" dirty="0">
                <a:solidFill>
                  <a:srgbClr val="F8991D"/>
                </a:solidFill>
                <a:latin typeface="Century Gothic"/>
                <a:cs typeface="Century Gothic"/>
                <a:hlinkClick r:id="rId33"/>
              </a:rPr>
              <a:t> </a:t>
            </a:r>
            <a:r>
              <a:rPr sz="1000" spc="-430" dirty="0">
                <a:latin typeface="Century Gothic"/>
                <a:cs typeface="Century Gothic"/>
              </a:rPr>
              <a:t>|</a:t>
            </a:r>
            <a:r>
              <a:rPr sz="1000" spc="-25" dirty="0">
                <a:latin typeface="Century Gothic"/>
                <a:cs typeface="Century Gothic"/>
              </a:rPr>
              <a:t> </a:t>
            </a:r>
            <a:r>
              <a:rPr sz="1000" spc="-60" dirty="0">
                <a:latin typeface="Century Gothic"/>
                <a:cs typeface="Century Gothic"/>
              </a:rPr>
              <a:t>Classroom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Process 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Model: </a:t>
            </a:r>
            <a:r>
              <a:rPr sz="100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CRISP-DM </a:t>
            </a: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on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the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AWS 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Stack</a:t>
            </a:r>
            <a:r>
              <a:rPr sz="1000" spc="45" dirty="0">
                <a:solidFill>
                  <a:srgbClr val="F8991D"/>
                </a:solidFill>
                <a:latin typeface="Century Gothic"/>
                <a:cs typeface="Century Gothic"/>
                <a:hlinkClick r:id="rId34"/>
              </a:rPr>
              <a:t> </a:t>
            </a:r>
            <a:r>
              <a:rPr sz="1000" spc="-430" dirty="0">
                <a:latin typeface="Century Gothic"/>
                <a:cs typeface="Century Gothic"/>
              </a:rPr>
              <a:t>|</a:t>
            </a:r>
            <a:r>
              <a:rPr sz="1000" spc="-25" dirty="0">
                <a:latin typeface="Century Gothic"/>
                <a:cs typeface="Century Gothic"/>
              </a:rPr>
              <a:t> </a:t>
            </a:r>
            <a:r>
              <a:rPr sz="1000" spc="-40" dirty="0">
                <a:latin typeface="Century Gothic"/>
                <a:cs typeface="Century Gothic"/>
              </a:rPr>
              <a:t>Digital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The </a:t>
            </a: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Elements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of </a:t>
            </a:r>
            <a:r>
              <a:rPr sz="1000" u="sng" spc="-8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Data </a:t>
            </a:r>
            <a:r>
              <a:rPr sz="1000" u="sng" spc="-7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Science</a:t>
            </a:r>
            <a:r>
              <a:rPr sz="1000" spc="-30" dirty="0">
                <a:solidFill>
                  <a:srgbClr val="F8991D"/>
                </a:solidFill>
                <a:latin typeface="Century Gothic"/>
                <a:cs typeface="Century Gothic"/>
                <a:hlinkClick r:id="rId35"/>
              </a:rPr>
              <a:t> </a:t>
            </a:r>
            <a:r>
              <a:rPr sz="1000" spc="-430" dirty="0">
                <a:latin typeface="Century Gothic"/>
                <a:cs typeface="Century Gothic"/>
              </a:rPr>
              <a:t>|</a:t>
            </a:r>
            <a:r>
              <a:rPr sz="1000" spc="-25" dirty="0">
                <a:latin typeface="Century Gothic"/>
                <a:cs typeface="Century Gothic"/>
              </a:rPr>
              <a:t> </a:t>
            </a:r>
            <a:r>
              <a:rPr sz="1000" spc="-40" dirty="0">
                <a:latin typeface="Century Gothic"/>
                <a:cs typeface="Century Gothic"/>
              </a:rPr>
              <a:t>Digital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10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Deep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Learning </a:t>
            </a: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on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AWS</a:t>
            </a:r>
            <a:r>
              <a:rPr sz="1000" spc="-110" dirty="0">
                <a:solidFill>
                  <a:srgbClr val="F8991D"/>
                </a:solidFill>
                <a:latin typeface="Century Gothic"/>
                <a:cs typeface="Century Gothic"/>
                <a:hlinkClick r:id="rId36"/>
              </a:rPr>
              <a:t> </a:t>
            </a:r>
            <a:r>
              <a:rPr sz="1000" spc="-430" dirty="0">
                <a:latin typeface="Century Gothic"/>
                <a:cs typeface="Century Gothic"/>
              </a:rPr>
              <a:t>|</a:t>
            </a:r>
            <a:r>
              <a:rPr sz="1000" spc="-25" dirty="0">
                <a:latin typeface="Century Gothic"/>
                <a:cs typeface="Century Gothic"/>
              </a:rPr>
              <a:t> </a:t>
            </a:r>
            <a:r>
              <a:rPr sz="1000" spc="-60" dirty="0">
                <a:latin typeface="Century Gothic"/>
                <a:cs typeface="Century Gothic"/>
              </a:rPr>
              <a:t>Classroom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76792" y="4430726"/>
            <a:ext cx="28822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Explore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the </a:t>
            </a:r>
            <a:r>
              <a:rPr sz="1000" u="sng" spc="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full </a:t>
            </a:r>
            <a:r>
              <a:rPr sz="1000" u="sng" spc="-7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Machine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Learning learning 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pat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h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 </a:t>
            </a:r>
            <a:r>
              <a:rPr sz="1000" u="sng" spc="1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»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201751" y="2549983"/>
            <a:ext cx="15208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Exam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Readiness</a:t>
            </a:r>
            <a:r>
              <a:rPr sz="1000" b="1" spc="-10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training: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278663" y="2906726"/>
            <a:ext cx="178879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Find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classroom</a:t>
            </a:r>
            <a:r>
              <a:rPr sz="1000" u="sng" spc="-7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training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Take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free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digital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training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Live </a:t>
            </a:r>
            <a:r>
              <a:rPr sz="100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instructor-led</a:t>
            </a:r>
            <a:r>
              <a:rPr sz="1000" u="sng" spc="-10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webinars</a:t>
            </a:r>
            <a:endParaRPr sz="1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358" y="0"/>
            <a:ext cx="9957435" cy="2277110"/>
            <a:chOff x="101358" y="0"/>
            <a:chExt cx="9957435" cy="2277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358" y="0"/>
              <a:ext cx="9957041" cy="22717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03463" y="0"/>
              <a:ext cx="1047115" cy="494665"/>
            </a:xfrm>
            <a:custGeom>
              <a:avLst/>
              <a:gdLst/>
              <a:ahLst/>
              <a:cxnLst/>
              <a:rect l="l" t="t" r="r" b="b"/>
              <a:pathLst>
                <a:path w="1047115" h="494665">
                  <a:moveTo>
                    <a:pt x="0" y="0"/>
                  </a:moveTo>
                  <a:lnTo>
                    <a:pt x="801" y="194464"/>
                  </a:lnTo>
                  <a:lnTo>
                    <a:pt x="524943" y="494184"/>
                  </a:lnTo>
                  <a:lnTo>
                    <a:pt x="1046570" y="190146"/>
                  </a:lnTo>
                  <a:lnTo>
                    <a:pt x="1045786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6607" y="0"/>
              <a:ext cx="759942" cy="3289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46613" y="0"/>
              <a:ext cx="760095" cy="328930"/>
            </a:xfrm>
            <a:custGeom>
              <a:avLst/>
              <a:gdLst/>
              <a:ahLst/>
              <a:cxnLst/>
              <a:rect l="l" t="t" r="r" b="b"/>
              <a:pathLst>
                <a:path w="760095" h="328930">
                  <a:moveTo>
                    <a:pt x="0" y="0"/>
                  </a:moveTo>
                  <a:lnTo>
                    <a:pt x="460" y="111221"/>
                  </a:lnTo>
                  <a:lnTo>
                    <a:pt x="381092" y="328912"/>
                  </a:lnTo>
                  <a:lnTo>
                    <a:pt x="759933" y="108084"/>
                  </a:lnTo>
                  <a:lnTo>
                    <a:pt x="759488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3782" y="48983"/>
              <a:ext cx="520852" cy="5999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83779" y="48972"/>
              <a:ext cx="521334" cy="600075"/>
            </a:xfrm>
            <a:custGeom>
              <a:avLst/>
              <a:gdLst/>
              <a:ahLst/>
              <a:cxnLst/>
              <a:rect l="l" t="t" r="r" b="b"/>
              <a:pathLst>
                <a:path w="521334" h="600075">
                  <a:moveTo>
                    <a:pt x="0" y="151079"/>
                  </a:moveTo>
                  <a:lnTo>
                    <a:pt x="1244" y="451078"/>
                  </a:lnTo>
                  <a:lnTo>
                    <a:pt x="261670" y="600011"/>
                  </a:lnTo>
                  <a:lnTo>
                    <a:pt x="520865" y="448932"/>
                  </a:lnTo>
                  <a:lnTo>
                    <a:pt x="519620" y="148932"/>
                  </a:lnTo>
                  <a:lnTo>
                    <a:pt x="259181" y="0"/>
                  </a:lnTo>
                  <a:lnTo>
                    <a:pt x="0" y="151079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5067" y="131102"/>
              <a:ext cx="378269" cy="4357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55069" y="131109"/>
              <a:ext cx="378460" cy="436245"/>
            </a:xfrm>
            <a:custGeom>
              <a:avLst/>
              <a:gdLst/>
              <a:ahLst/>
              <a:cxnLst/>
              <a:rect l="l" t="t" r="r" b="b"/>
              <a:pathLst>
                <a:path w="378459" h="436245">
                  <a:moveTo>
                    <a:pt x="0" y="109715"/>
                  </a:moveTo>
                  <a:lnTo>
                    <a:pt x="901" y="327583"/>
                  </a:lnTo>
                  <a:lnTo>
                    <a:pt x="190042" y="435749"/>
                  </a:lnTo>
                  <a:lnTo>
                    <a:pt x="378269" y="326034"/>
                  </a:lnTo>
                  <a:lnTo>
                    <a:pt x="377380" y="108153"/>
                  </a:lnTo>
                  <a:lnTo>
                    <a:pt x="188239" y="0"/>
                  </a:lnTo>
                  <a:lnTo>
                    <a:pt x="0" y="109715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72104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1758519" y="0"/>
                  </a:moveTo>
                  <a:lnTo>
                    <a:pt x="242691" y="0"/>
                  </a:lnTo>
                  <a:lnTo>
                    <a:pt x="0" y="141461"/>
                  </a:lnTo>
                  <a:lnTo>
                    <a:pt x="4737" y="1291242"/>
                  </a:lnTo>
                  <a:lnTo>
                    <a:pt x="1002868" y="1862019"/>
                  </a:lnTo>
                  <a:lnTo>
                    <a:pt x="1996249" y="1283013"/>
                  </a:lnTo>
                  <a:lnTo>
                    <a:pt x="1991499" y="133231"/>
                  </a:lnTo>
                  <a:lnTo>
                    <a:pt x="1758519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5251" y="103315"/>
              <a:ext cx="109805" cy="3806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6542" y="1054811"/>
              <a:ext cx="916585" cy="8072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72108" y="0"/>
              <a:ext cx="343496" cy="49535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094" y="0"/>
              <a:ext cx="1996262" cy="186202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872098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0" y="141456"/>
                  </a:moveTo>
                  <a:lnTo>
                    <a:pt x="4749" y="1291238"/>
                  </a:lnTo>
                  <a:lnTo>
                    <a:pt x="1002880" y="1862027"/>
                  </a:lnTo>
                  <a:lnTo>
                    <a:pt x="1996262" y="1283008"/>
                  </a:lnTo>
                  <a:lnTo>
                    <a:pt x="1991512" y="133226"/>
                  </a:lnTo>
                  <a:lnTo>
                    <a:pt x="1758540" y="0"/>
                  </a:lnTo>
                </a:path>
                <a:path w="1996440" h="1862455">
                  <a:moveTo>
                    <a:pt x="242686" y="0"/>
                  </a:moveTo>
                  <a:lnTo>
                    <a:pt x="0" y="141456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53634" y="0"/>
              <a:ext cx="1633220" cy="1653539"/>
            </a:xfrm>
            <a:custGeom>
              <a:avLst/>
              <a:gdLst/>
              <a:ahLst/>
              <a:cxnLst/>
              <a:rect l="l" t="t" r="r" b="b"/>
              <a:pathLst>
                <a:path w="1633220" h="1653539">
                  <a:moveTo>
                    <a:pt x="1212202" y="0"/>
                  </a:moveTo>
                  <a:lnTo>
                    <a:pt x="420770" y="0"/>
                  </a:lnTo>
                  <a:lnTo>
                    <a:pt x="0" y="245257"/>
                  </a:lnTo>
                  <a:lnTo>
                    <a:pt x="3873" y="1185933"/>
                  </a:lnTo>
                  <a:lnTo>
                    <a:pt x="820496" y="1652912"/>
                  </a:lnTo>
                  <a:lnTo>
                    <a:pt x="1633194" y="1179202"/>
                  </a:lnTo>
                  <a:lnTo>
                    <a:pt x="1629308" y="238526"/>
                  </a:lnTo>
                  <a:lnTo>
                    <a:pt x="1212202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7206" y="223665"/>
              <a:ext cx="76993" cy="3176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75030" y="1022947"/>
              <a:ext cx="737004" cy="62995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53629" y="114968"/>
              <a:ext cx="264896" cy="41686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55496" y="0"/>
              <a:ext cx="1631339" cy="165290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53628" y="0"/>
              <a:ext cx="1633208" cy="165291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239722" y="0"/>
              <a:ext cx="1261110" cy="1438910"/>
            </a:xfrm>
            <a:custGeom>
              <a:avLst/>
              <a:gdLst/>
              <a:ahLst/>
              <a:cxnLst/>
              <a:rect l="l" t="t" r="r" b="b"/>
              <a:pathLst>
                <a:path w="1261109" h="1438910">
                  <a:moveTo>
                    <a:pt x="652144" y="0"/>
                  </a:moveTo>
                  <a:lnTo>
                    <a:pt x="603326" y="0"/>
                  </a:lnTo>
                  <a:lnTo>
                    <a:pt x="0" y="351675"/>
                  </a:lnTo>
                  <a:lnTo>
                    <a:pt x="2997" y="1078001"/>
                  </a:lnTo>
                  <a:lnTo>
                    <a:pt x="633501" y="1438541"/>
                  </a:lnTo>
                  <a:lnTo>
                    <a:pt x="1261033" y="1072781"/>
                  </a:lnTo>
                  <a:lnTo>
                    <a:pt x="1258023" y="346494"/>
                  </a:lnTo>
                  <a:lnTo>
                    <a:pt x="652144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39722" y="0"/>
              <a:ext cx="1261034" cy="143855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242160" y="934575"/>
              <a:ext cx="256540" cy="273685"/>
            </a:xfrm>
            <a:custGeom>
              <a:avLst/>
              <a:gdLst/>
              <a:ahLst/>
              <a:cxnLst/>
              <a:rect l="l" t="t" r="r" b="b"/>
              <a:pathLst>
                <a:path w="256540" h="273684">
                  <a:moveTo>
                    <a:pt x="0" y="8001"/>
                  </a:moveTo>
                  <a:lnTo>
                    <a:pt x="7913" y="0"/>
                  </a:lnTo>
                  <a:lnTo>
                    <a:pt x="202362" y="50545"/>
                  </a:lnTo>
                  <a:lnTo>
                    <a:pt x="255956" y="244754"/>
                  </a:lnTo>
                  <a:lnTo>
                    <a:pt x="227711" y="273314"/>
                  </a:lnTo>
                </a:path>
              </a:pathLst>
            </a:custGeom>
            <a:ln w="88734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39721" y="0"/>
              <a:ext cx="1261033" cy="143855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459738" y="231932"/>
              <a:ext cx="828675" cy="954405"/>
            </a:xfrm>
            <a:custGeom>
              <a:avLst/>
              <a:gdLst/>
              <a:ahLst/>
              <a:cxnLst/>
              <a:rect l="l" t="t" r="r" b="b"/>
              <a:pathLst>
                <a:path w="828675" h="954405">
                  <a:moveTo>
                    <a:pt x="412076" y="0"/>
                  </a:moveTo>
                  <a:lnTo>
                    <a:pt x="0" y="240182"/>
                  </a:lnTo>
                  <a:lnTo>
                    <a:pt x="1968" y="717156"/>
                  </a:lnTo>
                  <a:lnTo>
                    <a:pt x="416026" y="953935"/>
                  </a:lnTo>
                  <a:lnTo>
                    <a:pt x="828103" y="713740"/>
                  </a:lnTo>
                  <a:lnTo>
                    <a:pt x="826135" y="236766"/>
                  </a:lnTo>
                  <a:lnTo>
                    <a:pt x="41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38737" y="210746"/>
              <a:ext cx="871219" cy="1003300"/>
            </a:xfrm>
            <a:custGeom>
              <a:avLst/>
              <a:gdLst/>
              <a:ahLst/>
              <a:cxnLst/>
              <a:rect l="l" t="t" r="r" b="b"/>
              <a:pathLst>
                <a:path w="871220" h="1003300">
                  <a:moveTo>
                    <a:pt x="433260" y="0"/>
                  </a:moveTo>
                  <a:lnTo>
                    <a:pt x="0" y="252526"/>
                  </a:lnTo>
                  <a:lnTo>
                    <a:pt x="2070" y="753999"/>
                  </a:lnTo>
                  <a:lnTo>
                    <a:pt x="437400" y="1002944"/>
                  </a:lnTo>
                  <a:lnTo>
                    <a:pt x="528306" y="949960"/>
                  </a:lnTo>
                  <a:lnTo>
                    <a:pt x="437184" y="949960"/>
                  </a:lnTo>
                  <a:lnTo>
                    <a:pt x="47866" y="727329"/>
                  </a:lnTo>
                  <a:lnTo>
                    <a:pt x="45999" y="278841"/>
                  </a:lnTo>
                  <a:lnTo>
                    <a:pt x="433476" y="52984"/>
                  </a:lnTo>
                  <a:lnTo>
                    <a:pt x="525914" y="52984"/>
                  </a:lnTo>
                  <a:lnTo>
                    <a:pt x="433260" y="0"/>
                  </a:lnTo>
                  <a:close/>
                </a:path>
                <a:path w="871220" h="1003300">
                  <a:moveTo>
                    <a:pt x="525914" y="52984"/>
                  </a:moveTo>
                  <a:lnTo>
                    <a:pt x="433476" y="52984"/>
                  </a:lnTo>
                  <a:lnTo>
                    <a:pt x="822807" y="275615"/>
                  </a:lnTo>
                  <a:lnTo>
                    <a:pt x="824661" y="724103"/>
                  </a:lnTo>
                  <a:lnTo>
                    <a:pt x="437184" y="949960"/>
                  </a:lnTo>
                  <a:lnTo>
                    <a:pt x="528306" y="949960"/>
                  </a:lnTo>
                  <a:lnTo>
                    <a:pt x="870661" y="750417"/>
                  </a:lnTo>
                  <a:lnTo>
                    <a:pt x="868591" y="248945"/>
                  </a:lnTo>
                  <a:lnTo>
                    <a:pt x="525914" y="52984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950867" y="605910"/>
              <a:ext cx="0" cy="221615"/>
            </a:xfrm>
            <a:custGeom>
              <a:avLst/>
              <a:gdLst/>
              <a:ahLst/>
              <a:cxnLst/>
              <a:rect l="l" t="t" r="r" b="b"/>
              <a:pathLst>
                <a:path h="221615">
                  <a:moveTo>
                    <a:pt x="0" y="221272"/>
                  </a:moveTo>
                  <a:lnTo>
                    <a:pt x="0" y="0"/>
                  </a:lnTo>
                </a:path>
              </a:pathLst>
            </a:custGeom>
            <a:ln w="84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773463" y="605905"/>
              <a:ext cx="177800" cy="349885"/>
            </a:xfrm>
            <a:custGeom>
              <a:avLst/>
              <a:gdLst/>
              <a:ahLst/>
              <a:cxnLst/>
              <a:rect l="l" t="t" r="r" b="b"/>
              <a:pathLst>
                <a:path w="177800" h="349884">
                  <a:moveTo>
                    <a:pt x="0" y="0"/>
                  </a:moveTo>
                  <a:lnTo>
                    <a:pt x="0" y="312686"/>
                  </a:lnTo>
                  <a:lnTo>
                    <a:pt x="6970" y="327071"/>
                  </a:lnTo>
                  <a:lnTo>
                    <a:pt x="25979" y="338818"/>
                  </a:lnTo>
                  <a:lnTo>
                    <a:pt x="54172" y="346739"/>
                  </a:lnTo>
                  <a:lnTo>
                    <a:pt x="88696" y="349643"/>
                  </a:lnTo>
                  <a:lnTo>
                    <a:pt x="123228" y="346739"/>
                  </a:lnTo>
                  <a:lnTo>
                    <a:pt x="151425" y="338818"/>
                  </a:lnTo>
                  <a:lnTo>
                    <a:pt x="170435" y="327071"/>
                  </a:lnTo>
                  <a:lnTo>
                    <a:pt x="177406" y="312686"/>
                  </a:lnTo>
                  <a:lnTo>
                    <a:pt x="177406" y="274713"/>
                  </a:lnTo>
                </a:path>
              </a:pathLst>
            </a:custGeom>
            <a:ln w="84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69064" y="525360"/>
              <a:ext cx="185851" cy="8235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661707" y="448707"/>
              <a:ext cx="401320" cy="461645"/>
            </a:xfrm>
            <a:custGeom>
              <a:avLst/>
              <a:gdLst/>
              <a:ahLst/>
              <a:cxnLst/>
              <a:rect l="l" t="t" r="r" b="b"/>
              <a:pathLst>
                <a:path w="401320" h="461644">
                  <a:moveTo>
                    <a:pt x="93065" y="361353"/>
                  </a:moveTo>
                  <a:lnTo>
                    <a:pt x="53629" y="329334"/>
                  </a:lnTo>
                  <a:lnTo>
                    <a:pt x="23696" y="288551"/>
                  </a:lnTo>
                  <a:lnTo>
                    <a:pt x="5181" y="240875"/>
                  </a:lnTo>
                  <a:lnTo>
                    <a:pt x="0" y="188175"/>
                  </a:lnTo>
                  <a:lnTo>
                    <a:pt x="8421" y="139240"/>
                  </a:lnTo>
                  <a:lnTo>
                    <a:pt x="28595" y="95108"/>
                  </a:lnTo>
                  <a:lnTo>
                    <a:pt x="58813" y="57450"/>
                  </a:lnTo>
                  <a:lnTo>
                    <a:pt x="97367" y="27932"/>
                  </a:lnTo>
                  <a:lnTo>
                    <a:pt x="142548" y="8226"/>
                  </a:lnTo>
                  <a:lnTo>
                    <a:pt x="192646" y="0"/>
                  </a:lnTo>
                  <a:lnTo>
                    <a:pt x="240196" y="3698"/>
                  </a:lnTo>
                  <a:lnTo>
                    <a:pt x="283973" y="17589"/>
                  </a:lnTo>
                  <a:lnTo>
                    <a:pt x="322684" y="40412"/>
                  </a:lnTo>
                  <a:lnTo>
                    <a:pt x="355040" y="70907"/>
                  </a:lnTo>
                  <a:lnTo>
                    <a:pt x="379749" y="107811"/>
                  </a:lnTo>
                  <a:lnTo>
                    <a:pt x="395521" y="149865"/>
                  </a:lnTo>
                  <a:lnTo>
                    <a:pt x="401065" y="195808"/>
                  </a:lnTo>
                  <a:lnTo>
                    <a:pt x="369663" y="314760"/>
                  </a:lnTo>
                  <a:lnTo>
                    <a:pt x="300577" y="397329"/>
                  </a:lnTo>
                  <a:lnTo>
                    <a:pt x="231491" y="445450"/>
                  </a:lnTo>
                  <a:lnTo>
                    <a:pt x="200088" y="461060"/>
                  </a:lnTo>
                  <a:lnTo>
                    <a:pt x="199867" y="448038"/>
                  </a:lnTo>
                  <a:lnTo>
                    <a:pt x="199793" y="438746"/>
                  </a:lnTo>
                  <a:lnTo>
                    <a:pt x="199867" y="428731"/>
                  </a:lnTo>
                  <a:lnTo>
                    <a:pt x="200088" y="413537"/>
                  </a:lnTo>
                  <a:lnTo>
                    <a:pt x="198556" y="405134"/>
                  </a:lnTo>
                  <a:lnTo>
                    <a:pt x="194121" y="398118"/>
                  </a:lnTo>
                  <a:lnTo>
                    <a:pt x="187392" y="393090"/>
                  </a:lnTo>
                  <a:lnTo>
                    <a:pt x="178981" y="390651"/>
                  </a:lnTo>
                  <a:lnTo>
                    <a:pt x="166274" y="388929"/>
                  </a:lnTo>
                  <a:lnTo>
                    <a:pt x="153833" y="386445"/>
                  </a:lnTo>
                  <a:lnTo>
                    <a:pt x="141685" y="383222"/>
                  </a:lnTo>
                  <a:lnTo>
                    <a:pt x="129857" y="379285"/>
                  </a:lnTo>
                </a:path>
              </a:pathLst>
            </a:custGeom>
            <a:ln w="8445">
              <a:solidFill>
                <a:srgbClr val="43C6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785778" y="692964"/>
              <a:ext cx="151765" cy="18415"/>
            </a:xfrm>
            <a:custGeom>
              <a:avLst/>
              <a:gdLst/>
              <a:ahLst/>
              <a:cxnLst/>
              <a:rect l="l" t="t" r="r" b="b"/>
              <a:pathLst>
                <a:path w="151765" h="18415">
                  <a:moveTo>
                    <a:pt x="0" y="0"/>
                  </a:moveTo>
                  <a:lnTo>
                    <a:pt x="13636" y="7425"/>
                  </a:lnTo>
                  <a:lnTo>
                    <a:pt x="31349" y="13163"/>
                  </a:lnTo>
                  <a:lnTo>
                    <a:pt x="52292" y="16862"/>
                  </a:lnTo>
                  <a:lnTo>
                    <a:pt x="75615" y="18173"/>
                  </a:lnTo>
                  <a:lnTo>
                    <a:pt x="98939" y="16862"/>
                  </a:lnTo>
                  <a:lnTo>
                    <a:pt x="119881" y="13163"/>
                  </a:lnTo>
                  <a:lnTo>
                    <a:pt x="137594" y="7425"/>
                  </a:lnTo>
                  <a:lnTo>
                    <a:pt x="151231" y="0"/>
                  </a:lnTo>
                </a:path>
              </a:pathLst>
            </a:custGeom>
            <a:ln w="84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4635" y="5502745"/>
            <a:ext cx="10053955" cy="2270125"/>
            <a:chOff x="4635" y="5502745"/>
            <a:chExt cx="10053955" cy="2270125"/>
          </a:xfrm>
        </p:grpSpPr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35" y="5502745"/>
              <a:ext cx="10049128" cy="226965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616198" y="6343690"/>
              <a:ext cx="1012825" cy="1169035"/>
            </a:xfrm>
            <a:custGeom>
              <a:avLst/>
              <a:gdLst/>
              <a:ahLst/>
              <a:cxnLst/>
              <a:rect l="l" t="t" r="r" b="b"/>
              <a:pathLst>
                <a:path w="1012825" h="1169034">
                  <a:moveTo>
                    <a:pt x="0" y="292201"/>
                  </a:moveTo>
                  <a:lnTo>
                    <a:pt x="0" y="876630"/>
                  </a:lnTo>
                  <a:lnTo>
                    <a:pt x="506133" y="1168819"/>
                  </a:lnTo>
                  <a:lnTo>
                    <a:pt x="1012240" y="876630"/>
                  </a:lnTo>
                  <a:lnTo>
                    <a:pt x="1012240" y="292201"/>
                  </a:lnTo>
                  <a:lnTo>
                    <a:pt x="506133" y="0"/>
                  </a:lnTo>
                  <a:lnTo>
                    <a:pt x="0" y="292201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54670" y="6503581"/>
              <a:ext cx="735317" cy="84904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754678" y="6503569"/>
              <a:ext cx="735330" cy="849630"/>
            </a:xfrm>
            <a:custGeom>
              <a:avLst/>
              <a:gdLst/>
              <a:ahLst/>
              <a:cxnLst/>
              <a:rect l="l" t="t" r="r" b="b"/>
              <a:pathLst>
                <a:path w="735329" h="849629">
                  <a:moveTo>
                    <a:pt x="0" y="212267"/>
                  </a:moveTo>
                  <a:lnTo>
                    <a:pt x="0" y="636790"/>
                  </a:lnTo>
                  <a:lnTo>
                    <a:pt x="367652" y="849058"/>
                  </a:lnTo>
                  <a:lnTo>
                    <a:pt x="735304" y="636790"/>
                  </a:lnTo>
                  <a:lnTo>
                    <a:pt x="735304" y="212267"/>
                  </a:lnTo>
                  <a:lnTo>
                    <a:pt x="367652" y="0"/>
                  </a:lnTo>
                  <a:lnTo>
                    <a:pt x="0" y="212267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03258" y="7128014"/>
              <a:ext cx="950518" cy="64438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103256" y="7128022"/>
              <a:ext cx="950594" cy="644525"/>
            </a:xfrm>
            <a:custGeom>
              <a:avLst/>
              <a:gdLst/>
              <a:ahLst/>
              <a:cxnLst/>
              <a:rect l="l" t="t" r="r" b="b"/>
              <a:pathLst>
                <a:path w="950595" h="644525">
                  <a:moveTo>
                    <a:pt x="0" y="366102"/>
                  </a:moveTo>
                  <a:lnTo>
                    <a:pt x="0" y="644377"/>
                  </a:lnTo>
                </a:path>
                <a:path w="950595" h="644525">
                  <a:moveTo>
                    <a:pt x="950520" y="182663"/>
                  </a:moveTo>
                  <a:lnTo>
                    <a:pt x="634136" y="0"/>
                  </a:lnTo>
                  <a:lnTo>
                    <a:pt x="0" y="366102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72016" y="6008509"/>
              <a:ext cx="462483" cy="53404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872016" y="6008525"/>
              <a:ext cx="462915" cy="534035"/>
            </a:xfrm>
            <a:custGeom>
              <a:avLst/>
              <a:gdLst/>
              <a:ahLst/>
              <a:cxnLst/>
              <a:rect l="l" t="t" r="r" b="b"/>
              <a:pathLst>
                <a:path w="462915" h="534034">
                  <a:moveTo>
                    <a:pt x="0" y="133502"/>
                  </a:moveTo>
                  <a:lnTo>
                    <a:pt x="0" y="400532"/>
                  </a:lnTo>
                  <a:lnTo>
                    <a:pt x="231241" y="534034"/>
                  </a:lnTo>
                  <a:lnTo>
                    <a:pt x="462483" y="400532"/>
                  </a:lnTo>
                  <a:lnTo>
                    <a:pt x="462483" y="133502"/>
                  </a:lnTo>
                  <a:lnTo>
                    <a:pt x="231241" y="0"/>
                  </a:lnTo>
                  <a:lnTo>
                    <a:pt x="0" y="133502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35314" y="6081610"/>
              <a:ext cx="335889" cy="38785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935311" y="6081614"/>
              <a:ext cx="335915" cy="387985"/>
            </a:xfrm>
            <a:custGeom>
              <a:avLst/>
              <a:gdLst/>
              <a:ahLst/>
              <a:cxnLst/>
              <a:rect l="l" t="t" r="r" b="b"/>
              <a:pathLst>
                <a:path w="335915" h="387985">
                  <a:moveTo>
                    <a:pt x="0" y="96964"/>
                  </a:moveTo>
                  <a:lnTo>
                    <a:pt x="0" y="290880"/>
                  </a:lnTo>
                  <a:lnTo>
                    <a:pt x="167944" y="387858"/>
                  </a:lnTo>
                  <a:lnTo>
                    <a:pt x="335902" y="290880"/>
                  </a:lnTo>
                  <a:lnTo>
                    <a:pt x="335902" y="96964"/>
                  </a:lnTo>
                  <a:lnTo>
                    <a:pt x="167944" y="0"/>
                  </a:lnTo>
                  <a:lnTo>
                    <a:pt x="0" y="96964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628446" y="6593930"/>
              <a:ext cx="1425575" cy="1178560"/>
            </a:xfrm>
            <a:custGeom>
              <a:avLst/>
              <a:gdLst/>
              <a:ahLst/>
              <a:cxnLst/>
              <a:rect l="l" t="t" r="r" b="b"/>
              <a:pathLst>
                <a:path w="1425575" h="1178559">
                  <a:moveTo>
                    <a:pt x="1093063" y="0"/>
                  </a:moveTo>
                  <a:lnTo>
                    <a:pt x="0" y="631088"/>
                  </a:lnTo>
                  <a:lnTo>
                    <a:pt x="0" y="1178469"/>
                  </a:lnTo>
                  <a:lnTo>
                    <a:pt x="1425330" y="1178469"/>
                  </a:lnTo>
                  <a:lnTo>
                    <a:pt x="1425330" y="191841"/>
                  </a:lnTo>
                  <a:lnTo>
                    <a:pt x="1093063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28443" y="7038183"/>
              <a:ext cx="377024" cy="57531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42459" y="6593928"/>
              <a:ext cx="911317" cy="117847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86392" y="7697190"/>
              <a:ext cx="359395" cy="7520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28442" y="6593929"/>
              <a:ext cx="1425334" cy="117847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628450" y="6593942"/>
              <a:ext cx="1425575" cy="1178560"/>
            </a:xfrm>
            <a:custGeom>
              <a:avLst/>
              <a:gdLst/>
              <a:ahLst/>
              <a:cxnLst/>
              <a:rect l="l" t="t" r="r" b="b"/>
              <a:pathLst>
                <a:path w="1425575" h="1178559">
                  <a:moveTo>
                    <a:pt x="0" y="631075"/>
                  </a:moveTo>
                  <a:lnTo>
                    <a:pt x="0" y="1178457"/>
                  </a:lnTo>
                </a:path>
                <a:path w="1425575" h="1178559">
                  <a:moveTo>
                    <a:pt x="1425327" y="191840"/>
                  </a:moveTo>
                  <a:lnTo>
                    <a:pt x="1093050" y="0"/>
                  </a:lnTo>
                  <a:lnTo>
                    <a:pt x="0" y="631075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51200" y="7038628"/>
              <a:ext cx="674221" cy="22978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2211" y="7037667"/>
              <a:ext cx="451203" cy="15288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68627" y="7227184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70874" y="7217769"/>
              <a:ext cx="93357" cy="93826"/>
            </a:xfrm>
            <a:prstGeom prst="rect">
              <a:avLst/>
            </a:prstGeom>
          </p:spPr>
        </p:pic>
      </p:grp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566207" y="1138612"/>
            <a:ext cx="670940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AWS </a:t>
            </a:r>
            <a:r>
              <a:rPr spc="-140" dirty="0"/>
              <a:t>Certified </a:t>
            </a:r>
            <a:r>
              <a:rPr spc="-225" dirty="0"/>
              <a:t>Alexa </a:t>
            </a:r>
            <a:r>
              <a:rPr spc="85" dirty="0"/>
              <a:t>Skill </a:t>
            </a:r>
            <a:r>
              <a:rPr spc="-70" dirty="0"/>
              <a:t>Builder </a:t>
            </a:r>
            <a:r>
              <a:rPr spc="130" dirty="0"/>
              <a:t>-</a:t>
            </a:r>
            <a:r>
              <a:rPr spc="250" dirty="0"/>
              <a:t> </a:t>
            </a:r>
            <a:r>
              <a:rPr spc="-160" dirty="0"/>
              <a:t>Specialty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9301226" y="7051536"/>
            <a:ext cx="222885" cy="1778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000" b="1" dirty="0">
                <a:solidFill>
                  <a:srgbClr val="1C232F"/>
                </a:solidFill>
                <a:latin typeface="Trebuchet MS"/>
                <a:cs typeface="Trebuchet MS"/>
              </a:rPr>
              <a:t>45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564092" y="1778036"/>
            <a:ext cx="5755640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50105" algn="l"/>
              </a:tabLst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Exam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guide:	</a:t>
            </a:r>
            <a:r>
              <a:rPr sz="1000" b="1" spc="25" dirty="0">
                <a:solidFill>
                  <a:srgbClr val="232F3E"/>
                </a:solidFill>
                <a:latin typeface="Trebuchet MS"/>
                <a:cs typeface="Trebuchet MS"/>
              </a:rPr>
              <a:t>Sample</a:t>
            </a:r>
            <a:r>
              <a:rPr sz="1000" b="1" spc="-8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232F3E"/>
                </a:solidFill>
                <a:latin typeface="Trebuchet MS"/>
                <a:cs typeface="Trebuchet MS"/>
              </a:rPr>
              <a:t>questions: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rebuchet MS"/>
              <a:cs typeface="Trebuchet MS"/>
            </a:endParaRPr>
          </a:p>
          <a:p>
            <a:pPr marL="254000" indent="-152400">
              <a:lnSpc>
                <a:spcPct val="100000"/>
              </a:lnSpc>
              <a:buClr>
                <a:srgbClr val="3DCAC0"/>
              </a:buClr>
              <a:buChar char="•"/>
              <a:tabLst>
                <a:tab pos="254000" algn="l"/>
                <a:tab pos="472694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Download</a:t>
            </a: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PDF</a:t>
            </a:r>
            <a:r>
              <a:rPr sz="1000" spc="-5" dirty="0">
                <a:solidFill>
                  <a:srgbClr val="F8991D"/>
                </a:solidFill>
                <a:latin typeface="Century Gothic"/>
                <a:cs typeface="Century Gothic"/>
              </a:rPr>
              <a:t>	</a:t>
            </a:r>
            <a:r>
              <a:rPr sz="1000" spc="-275" dirty="0">
                <a:solidFill>
                  <a:srgbClr val="3DCAC0"/>
                </a:solidFill>
                <a:latin typeface="Century Gothic"/>
                <a:cs typeface="Century Gothic"/>
              </a:rPr>
              <a:t>•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sz="1000" spc="-275" dirty="0">
                <a:solidFill>
                  <a:srgbClr val="F8991D"/>
                </a:solidFill>
                <a:latin typeface="Century Gothic"/>
                <a:cs typeface="Century Gothic"/>
                <a:hlinkClick r:id="rId31"/>
              </a:rPr>
              <a:t> </a:t>
            </a: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Download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PDF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66251" y="2549942"/>
            <a:ext cx="14249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Recommended</a:t>
            </a:r>
            <a:r>
              <a:rPr sz="1000" b="1" spc="-6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232F3E"/>
                </a:solidFill>
                <a:latin typeface="Trebuchet MS"/>
                <a:cs typeface="Trebuchet MS"/>
              </a:rPr>
              <a:t>courses: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52992" y="2906726"/>
            <a:ext cx="18180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Alexa </a:t>
            </a:r>
            <a:r>
              <a:rPr sz="1000" u="sng" spc="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for </a:t>
            </a: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Developers</a:t>
            </a:r>
            <a:r>
              <a:rPr sz="1000" spc="-60" dirty="0">
                <a:solidFill>
                  <a:srgbClr val="F8991D"/>
                </a:solidFill>
                <a:latin typeface="Century Gothic"/>
                <a:cs typeface="Century Gothic"/>
                <a:hlinkClick r:id="rId32"/>
              </a:rPr>
              <a:t> </a:t>
            </a:r>
            <a:r>
              <a:rPr sz="1000" spc="-430" dirty="0">
                <a:latin typeface="Century Gothic"/>
                <a:cs typeface="Century Gothic"/>
              </a:rPr>
              <a:t>|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spc="-40" dirty="0">
                <a:latin typeface="Century Gothic"/>
                <a:cs typeface="Century Gothic"/>
              </a:rPr>
              <a:t>Digital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76792" y="3363926"/>
            <a:ext cx="29044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Explore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the </a:t>
            </a:r>
            <a:r>
              <a:rPr sz="1000" u="sng" spc="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full 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Alexa </a:t>
            </a:r>
            <a:r>
              <a:rPr sz="1000" u="sng" spc="7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Skill </a:t>
            </a:r>
            <a:r>
              <a:rPr sz="100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Builder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learning 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pat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h</a:t>
            </a:r>
            <a:r>
              <a:rPr sz="1000" u="sng" spc="-18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 </a:t>
            </a:r>
            <a:r>
              <a:rPr sz="1000" u="sng" spc="1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»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201751" y="2549983"/>
            <a:ext cx="15208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Exam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Readiness</a:t>
            </a:r>
            <a:r>
              <a:rPr sz="1000" b="1" spc="-10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training: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278663" y="2906726"/>
            <a:ext cx="178879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Take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free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digital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training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Live </a:t>
            </a:r>
            <a:r>
              <a:rPr sz="100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instructor-led</a:t>
            </a:r>
            <a:r>
              <a:rPr sz="1000" u="sng" spc="-10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webinars</a:t>
            </a:r>
            <a:endParaRPr sz="1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35" y="5502745"/>
            <a:ext cx="10053955" cy="2270125"/>
            <a:chOff x="4635" y="5502745"/>
            <a:chExt cx="10053955" cy="22701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5" y="5502745"/>
              <a:ext cx="10049128" cy="22696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16198" y="6343690"/>
              <a:ext cx="1012825" cy="1169035"/>
            </a:xfrm>
            <a:custGeom>
              <a:avLst/>
              <a:gdLst/>
              <a:ahLst/>
              <a:cxnLst/>
              <a:rect l="l" t="t" r="r" b="b"/>
              <a:pathLst>
                <a:path w="1012825" h="1169034">
                  <a:moveTo>
                    <a:pt x="0" y="292201"/>
                  </a:moveTo>
                  <a:lnTo>
                    <a:pt x="0" y="876630"/>
                  </a:lnTo>
                  <a:lnTo>
                    <a:pt x="506133" y="1168819"/>
                  </a:lnTo>
                  <a:lnTo>
                    <a:pt x="1012240" y="876630"/>
                  </a:lnTo>
                  <a:lnTo>
                    <a:pt x="1012240" y="292201"/>
                  </a:lnTo>
                  <a:lnTo>
                    <a:pt x="506133" y="0"/>
                  </a:lnTo>
                  <a:lnTo>
                    <a:pt x="0" y="292201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4670" y="6503581"/>
              <a:ext cx="735317" cy="8490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754678" y="6503569"/>
              <a:ext cx="735330" cy="849630"/>
            </a:xfrm>
            <a:custGeom>
              <a:avLst/>
              <a:gdLst/>
              <a:ahLst/>
              <a:cxnLst/>
              <a:rect l="l" t="t" r="r" b="b"/>
              <a:pathLst>
                <a:path w="735329" h="849629">
                  <a:moveTo>
                    <a:pt x="0" y="212267"/>
                  </a:moveTo>
                  <a:lnTo>
                    <a:pt x="0" y="636790"/>
                  </a:lnTo>
                  <a:lnTo>
                    <a:pt x="367652" y="849058"/>
                  </a:lnTo>
                  <a:lnTo>
                    <a:pt x="735304" y="636790"/>
                  </a:lnTo>
                  <a:lnTo>
                    <a:pt x="735304" y="212267"/>
                  </a:lnTo>
                  <a:lnTo>
                    <a:pt x="367652" y="0"/>
                  </a:lnTo>
                  <a:lnTo>
                    <a:pt x="0" y="212267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03258" y="7128014"/>
              <a:ext cx="950518" cy="64438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103256" y="7128022"/>
              <a:ext cx="950594" cy="644525"/>
            </a:xfrm>
            <a:custGeom>
              <a:avLst/>
              <a:gdLst/>
              <a:ahLst/>
              <a:cxnLst/>
              <a:rect l="l" t="t" r="r" b="b"/>
              <a:pathLst>
                <a:path w="950595" h="644525">
                  <a:moveTo>
                    <a:pt x="0" y="366102"/>
                  </a:moveTo>
                  <a:lnTo>
                    <a:pt x="0" y="644377"/>
                  </a:lnTo>
                </a:path>
                <a:path w="950595" h="644525">
                  <a:moveTo>
                    <a:pt x="950520" y="182663"/>
                  </a:moveTo>
                  <a:lnTo>
                    <a:pt x="634136" y="0"/>
                  </a:lnTo>
                  <a:lnTo>
                    <a:pt x="0" y="366102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72016" y="6008509"/>
              <a:ext cx="462483" cy="53404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872016" y="6008525"/>
              <a:ext cx="462915" cy="534035"/>
            </a:xfrm>
            <a:custGeom>
              <a:avLst/>
              <a:gdLst/>
              <a:ahLst/>
              <a:cxnLst/>
              <a:rect l="l" t="t" r="r" b="b"/>
              <a:pathLst>
                <a:path w="462915" h="534034">
                  <a:moveTo>
                    <a:pt x="0" y="133502"/>
                  </a:moveTo>
                  <a:lnTo>
                    <a:pt x="0" y="400532"/>
                  </a:lnTo>
                  <a:lnTo>
                    <a:pt x="231241" y="534034"/>
                  </a:lnTo>
                  <a:lnTo>
                    <a:pt x="462483" y="400532"/>
                  </a:lnTo>
                  <a:lnTo>
                    <a:pt x="462483" y="133502"/>
                  </a:lnTo>
                  <a:lnTo>
                    <a:pt x="231241" y="0"/>
                  </a:lnTo>
                  <a:lnTo>
                    <a:pt x="0" y="133502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35314" y="6081610"/>
              <a:ext cx="335889" cy="38785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935311" y="6081614"/>
              <a:ext cx="335915" cy="387985"/>
            </a:xfrm>
            <a:custGeom>
              <a:avLst/>
              <a:gdLst/>
              <a:ahLst/>
              <a:cxnLst/>
              <a:rect l="l" t="t" r="r" b="b"/>
              <a:pathLst>
                <a:path w="335915" h="387985">
                  <a:moveTo>
                    <a:pt x="0" y="96964"/>
                  </a:moveTo>
                  <a:lnTo>
                    <a:pt x="0" y="290880"/>
                  </a:lnTo>
                  <a:lnTo>
                    <a:pt x="167944" y="387858"/>
                  </a:lnTo>
                  <a:lnTo>
                    <a:pt x="335902" y="290880"/>
                  </a:lnTo>
                  <a:lnTo>
                    <a:pt x="335902" y="96964"/>
                  </a:lnTo>
                  <a:lnTo>
                    <a:pt x="167944" y="0"/>
                  </a:lnTo>
                  <a:lnTo>
                    <a:pt x="0" y="96964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28446" y="6593930"/>
              <a:ext cx="1425575" cy="1178560"/>
            </a:xfrm>
            <a:custGeom>
              <a:avLst/>
              <a:gdLst/>
              <a:ahLst/>
              <a:cxnLst/>
              <a:rect l="l" t="t" r="r" b="b"/>
              <a:pathLst>
                <a:path w="1425575" h="1178559">
                  <a:moveTo>
                    <a:pt x="1093063" y="0"/>
                  </a:moveTo>
                  <a:lnTo>
                    <a:pt x="0" y="631088"/>
                  </a:lnTo>
                  <a:lnTo>
                    <a:pt x="0" y="1178469"/>
                  </a:lnTo>
                  <a:lnTo>
                    <a:pt x="1425330" y="1178469"/>
                  </a:lnTo>
                  <a:lnTo>
                    <a:pt x="1425330" y="191841"/>
                  </a:lnTo>
                  <a:lnTo>
                    <a:pt x="1093063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28443" y="7038183"/>
              <a:ext cx="377024" cy="5753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459" y="6593928"/>
              <a:ext cx="911317" cy="117847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86392" y="7697190"/>
              <a:ext cx="359395" cy="752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28442" y="6593929"/>
              <a:ext cx="1425334" cy="117847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628450" y="6593942"/>
              <a:ext cx="1425575" cy="1178560"/>
            </a:xfrm>
            <a:custGeom>
              <a:avLst/>
              <a:gdLst/>
              <a:ahLst/>
              <a:cxnLst/>
              <a:rect l="l" t="t" r="r" b="b"/>
              <a:pathLst>
                <a:path w="1425575" h="1178559">
                  <a:moveTo>
                    <a:pt x="0" y="631075"/>
                  </a:moveTo>
                  <a:lnTo>
                    <a:pt x="0" y="1178457"/>
                  </a:lnTo>
                </a:path>
                <a:path w="1425575" h="1178559">
                  <a:moveTo>
                    <a:pt x="1425327" y="191840"/>
                  </a:moveTo>
                  <a:lnTo>
                    <a:pt x="1093050" y="0"/>
                  </a:lnTo>
                  <a:lnTo>
                    <a:pt x="0" y="631075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01358" y="0"/>
            <a:ext cx="9957435" cy="2277110"/>
            <a:chOff x="101358" y="0"/>
            <a:chExt cx="9957435" cy="2277110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358" y="0"/>
              <a:ext cx="9957041" cy="227175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603463" y="0"/>
              <a:ext cx="1047115" cy="494665"/>
            </a:xfrm>
            <a:custGeom>
              <a:avLst/>
              <a:gdLst/>
              <a:ahLst/>
              <a:cxnLst/>
              <a:rect l="l" t="t" r="r" b="b"/>
              <a:pathLst>
                <a:path w="1047115" h="494665">
                  <a:moveTo>
                    <a:pt x="0" y="0"/>
                  </a:moveTo>
                  <a:lnTo>
                    <a:pt x="801" y="194464"/>
                  </a:lnTo>
                  <a:lnTo>
                    <a:pt x="524943" y="494184"/>
                  </a:lnTo>
                  <a:lnTo>
                    <a:pt x="1046570" y="190146"/>
                  </a:lnTo>
                  <a:lnTo>
                    <a:pt x="1045786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6607" y="0"/>
              <a:ext cx="759942" cy="32890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746613" y="0"/>
              <a:ext cx="760095" cy="328930"/>
            </a:xfrm>
            <a:custGeom>
              <a:avLst/>
              <a:gdLst/>
              <a:ahLst/>
              <a:cxnLst/>
              <a:rect l="l" t="t" r="r" b="b"/>
              <a:pathLst>
                <a:path w="760095" h="328930">
                  <a:moveTo>
                    <a:pt x="0" y="0"/>
                  </a:moveTo>
                  <a:lnTo>
                    <a:pt x="460" y="111221"/>
                  </a:lnTo>
                  <a:lnTo>
                    <a:pt x="381092" y="328912"/>
                  </a:lnTo>
                  <a:lnTo>
                    <a:pt x="759933" y="108084"/>
                  </a:lnTo>
                  <a:lnTo>
                    <a:pt x="759488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83782" y="48983"/>
              <a:ext cx="520852" cy="59999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083779" y="48972"/>
              <a:ext cx="521334" cy="600075"/>
            </a:xfrm>
            <a:custGeom>
              <a:avLst/>
              <a:gdLst/>
              <a:ahLst/>
              <a:cxnLst/>
              <a:rect l="l" t="t" r="r" b="b"/>
              <a:pathLst>
                <a:path w="521334" h="600075">
                  <a:moveTo>
                    <a:pt x="0" y="151079"/>
                  </a:moveTo>
                  <a:lnTo>
                    <a:pt x="1244" y="451078"/>
                  </a:lnTo>
                  <a:lnTo>
                    <a:pt x="261670" y="600011"/>
                  </a:lnTo>
                  <a:lnTo>
                    <a:pt x="520865" y="448932"/>
                  </a:lnTo>
                  <a:lnTo>
                    <a:pt x="519620" y="148932"/>
                  </a:lnTo>
                  <a:lnTo>
                    <a:pt x="259181" y="0"/>
                  </a:lnTo>
                  <a:lnTo>
                    <a:pt x="0" y="151079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55067" y="131102"/>
              <a:ext cx="378269" cy="43574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155069" y="131109"/>
              <a:ext cx="378460" cy="436245"/>
            </a:xfrm>
            <a:custGeom>
              <a:avLst/>
              <a:gdLst/>
              <a:ahLst/>
              <a:cxnLst/>
              <a:rect l="l" t="t" r="r" b="b"/>
              <a:pathLst>
                <a:path w="378459" h="436245">
                  <a:moveTo>
                    <a:pt x="0" y="109715"/>
                  </a:moveTo>
                  <a:lnTo>
                    <a:pt x="901" y="327583"/>
                  </a:lnTo>
                  <a:lnTo>
                    <a:pt x="190042" y="435749"/>
                  </a:lnTo>
                  <a:lnTo>
                    <a:pt x="378269" y="326034"/>
                  </a:lnTo>
                  <a:lnTo>
                    <a:pt x="377380" y="108153"/>
                  </a:lnTo>
                  <a:lnTo>
                    <a:pt x="188239" y="0"/>
                  </a:lnTo>
                  <a:lnTo>
                    <a:pt x="0" y="109715"/>
                  </a:lnTo>
                  <a:close/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872104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1758519" y="0"/>
                  </a:moveTo>
                  <a:lnTo>
                    <a:pt x="242691" y="0"/>
                  </a:lnTo>
                  <a:lnTo>
                    <a:pt x="0" y="141461"/>
                  </a:lnTo>
                  <a:lnTo>
                    <a:pt x="4737" y="1291242"/>
                  </a:lnTo>
                  <a:lnTo>
                    <a:pt x="1002868" y="1862019"/>
                  </a:lnTo>
                  <a:lnTo>
                    <a:pt x="1996249" y="1283013"/>
                  </a:lnTo>
                  <a:lnTo>
                    <a:pt x="1991499" y="133231"/>
                  </a:lnTo>
                  <a:lnTo>
                    <a:pt x="1758519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55251" y="103315"/>
              <a:ext cx="109805" cy="38065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66542" y="1054811"/>
              <a:ext cx="916585" cy="8072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72108" y="0"/>
              <a:ext cx="343496" cy="49535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72094" y="0"/>
              <a:ext cx="1996262" cy="186202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872098" y="0"/>
              <a:ext cx="1996439" cy="1862455"/>
            </a:xfrm>
            <a:custGeom>
              <a:avLst/>
              <a:gdLst/>
              <a:ahLst/>
              <a:cxnLst/>
              <a:rect l="l" t="t" r="r" b="b"/>
              <a:pathLst>
                <a:path w="1996440" h="1862455">
                  <a:moveTo>
                    <a:pt x="0" y="141458"/>
                  </a:moveTo>
                  <a:lnTo>
                    <a:pt x="4749" y="1291239"/>
                  </a:lnTo>
                  <a:lnTo>
                    <a:pt x="1002880" y="1862028"/>
                  </a:lnTo>
                  <a:lnTo>
                    <a:pt x="1996262" y="1283010"/>
                  </a:lnTo>
                  <a:lnTo>
                    <a:pt x="1991512" y="133228"/>
                  </a:lnTo>
                  <a:lnTo>
                    <a:pt x="1758537" y="0"/>
                  </a:lnTo>
                </a:path>
                <a:path w="1996440" h="1862455">
                  <a:moveTo>
                    <a:pt x="242689" y="0"/>
                  </a:moveTo>
                  <a:lnTo>
                    <a:pt x="0" y="141458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053634" y="0"/>
              <a:ext cx="1633220" cy="1653539"/>
            </a:xfrm>
            <a:custGeom>
              <a:avLst/>
              <a:gdLst/>
              <a:ahLst/>
              <a:cxnLst/>
              <a:rect l="l" t="t" r="r" b="b"/>
              <a:pathLst>
                <a:path w="1633220" h="1653539">
                  <a:moveTo>
                    <a:pt x="1212202" y="0"/>
                  </a:moveTo>
                  <a:lnTo>
                    <a:pt x="420770" y="0"/>
                  </a:lnTo>
                  <a:lnTo>
                    <a:pt x="0" y="245257"/>
                  </a:lnTo>
                  <a:lnTo>
                    <a:pt x="3873" y="1185933"/>
                  </a:lnTo>
                  <a:lnTo>
                    <a:pt x="820496" y="1652912"/>
                  </a:lnTo>
                  <a:lnTo>
                    <a:pt x="1633194" y="1179202"/>
                  </a:lnTo>
                  <a:lnTo>
                    <a:pt x="1629308" y="238526"/>
                  </a:lnTo>
                  <a:lnTo>
                    <a:pt x="1212202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07206" y="223665"/>
              <a:ext cx="76993" cy="3176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75030" y="1022947"/>
              <a:ext cx="737004" cy="62995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53629" y="114968"/>
              <a:ext cx="264896" cy="41686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55496" y="0"/>
              <a:ext cx="1631339" cy="165290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53628" y="0"/>
              <a:ext cx="1633208" cy="165291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239722" y="0"/>
              <a:ext cx="1261110" cy="1438910"/>
            </a:xfrm>
            <a:custGeom>
              <a:avLst/>
              <a:gdLst/>
              <a:ahLst/>
              <a:cxnLst/>
              <a:rect l="l" t="t" r="r" b="b"/>
              <a:pathLst>
                <a:path w="1261109" h="1438910">
                  <a:moveTo>
                    <a:pt x="652144" y="0"/>
                  </a:moveTo>
                  <a:lnTo>
                    <a:pt x="603326" y="0"/>
                  </a:lnTo>
                  <a:lnTo>
                    <a:pt x="0" y="351675"/>
                  </a:lnTo>
                  <a:lnTo>
                    <a:pt x="2997" y="1078001"/>
                  </a:lnTo>
                  <a:lnTo>
                    <a:pt x="633501" y="1438541"/>
                  </a:lnTo>
                  <a:lnTo>
                    <a:pt x="1261033" y="1072781"/>
                  </a:lnTo>
                  <a:lnTo>
                    <a:pt x="1258023" y="346494"/>
                  </a:lnTo>
                  <a:lnTo>
                    <a:pt x="652144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39722" y="0"/>
              <a:ext cx="1261034" cy="143855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242160" y="934576"/>
              <a:ext cx="256540" cy="273685"/>
            </a:xfrm>
            <a:custGeom>
              <a:avLst/>
              <a:gdLst/>
              <a:ahLst/>
              <a:cxnLst/>
              <a:rect l="l" t="t" r="r" b="b"/>
              <a:pathLst>
                <a:path w="256540" h="273684">
                  <a:moveTo>
                    <a:pt x="0" y="8001"/>
                  </a:moveTo>
                  <a:lnTo>
                    <a:pt x="7913" y="0"/>
                  </a:lnTo>
                  <a:lnTo>
                    <a:pt x="202362" y="50545"/>
                  </a:lnTo>
                  <a:lnTo>
                    <a:pt x="255956" y="244754"/>
                  </a:lnTo>
                  <a:lnTo>
                    <a:pt x="227712" y="273314"/>
                  </a:lnTo>
                </a:path>
              </a:pathLst>
            </a:custGeom>
            <a:ln w="88734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39721" y="0"/>
              <a:ext cx="1261033" cy="143855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459738" y="231932"/>
              <a:ext cx="828675" cy="954405"/>
            </a:xfrm>
            <a:custGeom>
              <a:avLst/>
              <a:gdLst/>
              <a:ahLst/>
              <a:cxnLst/>
              <a:rect l="l" t="t" r="r" b="b"/>
              <a:pathLst>
                <a:path w="828675" h="954405">
                  <a:moveTo>
                    <a:pt x="412076" y="0"/>
                  </a:moveTo>
                  <a:lnTo>
                    <a:pt x="0" y="240182"/>
                  </a:lnTo>
                  <a:lnTo>
                    <a:pt x="1968" y="717156"/>
                  </a:lnTo>
                  <a:lnTo>
                    <a:pt x="416026" y="953935"/>
                  </a:lnTo>
                  <a:lnTo>
                    <a:pt x="828103" y="713740"/>
                  </a:lnTo>
                  <a:lnTo>
                    <a:pt x="826135" y="236766"/>
                  </a:lnTo>
                  <a:lnTo>
                    <a:pt x="41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438737" y="210746"/>
              <a:ext cx="871219" cy="1003300"/>
            </a:xfrm>
            <a:custGeom>
              <a:avLst/>
              <a:gdLst/>
              <a:ahLst/>
              <a:cxnLst/>
              <a:rect l="l" t="t" r="r" b="b"/>
              <a:pathLst>
                <a:path w="871220" h="1003300">
                  <a:moveTo>
                    <a:pt x="433260" y="0"/>
                  </a:moveTo>
                  <a:lnTo>
                    <a:pt x="0" y="252526"/>
                  </a:lnTo>
                  <a:lnTo>
                    <a:pt x="2070" y="753999"/>
                  </a:lnTo>
                  <a:lnTo>
                    <a:pt x="437400" y="1002944"/>
                  </a:lnTo>
                  <a:lnTo>
                    <a:pt x="528306" y="949960"/>
                  </a:lnTo>
                  <a:lnTo>
                    <a:pt x="437184" y="949960"/>
                  </a:lnTo>
                  <a:lnTo>
                    <a:pt x="47866" y="727329"/>
                  </a:lnTo>
                  <a:lnTo>
                    <a:pt x="45999" y="278841"/>
                  </a:lnTo>
                  <a:lnTo>
                    <a:pt x="433476" y="52984"/>
                  </a:lnTo>
                  <a:lnTo>
                    <a:pt x="525914" y="52984"/>
                  </a:lnTo>
                  <a:lnTo>
                    <a:pt x="433260" y="0"/>
                  </a:lnTo>
                  <a:close/>
                </a:path>
                <a:path w="871220" h="1003300">
                  <a:moveTo>
                    <a:pt x="525914" y="52984"/>
                  </a:moveTo>
                  <a:lnTo>
                    <a:pt x="433476" y="52984"/>
                  </a:lnTo>
                  <a:lnTo>
                    <a:pt x="822807" y="275615"/>
                  </a:lnTo>
                  <a:lnTo>
                    <a:pt x="824661" y="724103"/>
                  </a:lnTo>
                  <a:lnTo>
                    <a:pt x="437184" y="949960"/>
                  </a:lnTo>
                  <a:lnTo>
                    <a:pt x="528306" y="949960"/>
                  </a:lnTo>
                  <a:lnTo>
                    <a:pt x="870661" y="750417"/>
                  </a:lnTo>
                  <a:lnTo>
                    <a:pt x="868591" y="248945"/>
                  </a:lnTo>
                  <a:lnTo>
                    <a:pt x="525914" y="52984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752651" y="444489"/>
              <a:ext cx="62230" cy="11430"/>
            </a:xfrm>
            <a:custGeom>
              <a:avLst/>
              <a:gdLst/>
              <a:ahLst/>
              <a:cxnLst/>
              <a:rect l="l" t="t" r="r" b="b"/>
              <a:pathLst>
                <a:path w="62229" h="11429">
                  <a:moveTo>
                    <a:pt x="0" y="10833"/>
                  </a:moveTo>
                  <a:lnTo>
                    <a:pt x="14957" y="6574"/>
                  </a:lnTo>
                  <a:lnTo>
                    <a:pt x="30314" y="3325"/>
                  </a:lnTo>
                  <a:lnTo>
                    <a:pt x="46034" y="1122"/>
                  </a:lnTo>
                  <a:lnTo>
                    <a:pt x="62077" y="0"/>
                  </a:lnTo>
                </a:path>
              </a:pathLst>
            </a:custGeom>
            <a:ln w="92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55503" y="804750"/>
              <a:ext cx="152625" cy="15281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763865" y="563685"/>
              <a:ext cx="0" cy="257810"/>
            </a:xfrm>
            <a:custGeom>
              <a:avLst/>
              <a:gdLst/>
              <a:ahLst/>
              <a:cxnLst/>
              <a:rect l="l" t="t" r="r" b="b"/>
              <a:pathLst>
                <a:path h="257809">
                  <a:moveTo>
                    <a:pt x="0" y="257314"/>
                  </a:moveTo>
                  <a:lnTo>
                    <a:pt x="0" y="0"/>
                  </a:lnTo>
                </a:path>
              </a:pathLst>
            </a:custGeom>
            <a:ln w="92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873574" y="48259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4">
                  <a:moveTo>
                    <a:pt x="0" y="343090"/>
                  </a:moveTo>
                  <a:lnTo>
                    <a:pt x="0" y="0"/>
                  </a:lnTo>
                </a:path>
              </a:pathLst>
            </a:custGeom>
            <a:ln w="92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983273" y="444487"/>
              <a:ext cx="0" cy="227965"/>
            </a:xfrm>
            <a:custGeom>
              <a:avLst/>
              <a:gdLst/>
              <a:ahLst/>
              <a:cxnLst/>
              <a:rect l="l" t="t" r="r" b="b"/>
              <a:pathLst>
                <a:path h="227965">
                  <a:moveTo>
                    <a:pt x="0" y="227380"/>
                  </a:moveTo>
                  <a:lnTo>
                    <a:pt x="0" y="0"/>
                  </a:lnTo>
                </a:path>
              </a:pathLst>
            </a:custGeom>
            <a:ln w="92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672384" y="478857"/>
              <a:ext cx="311150" cy="250190"/>
            </a:xfrm>
            <a:custGeom>
              <a:avLst/>
              <a:gdLst/>
              <a:ahLst/>
              <a:cxnLst/>
              <a:rect l="l" t="t" r="r" b="b"/>
              <a:pathLst>
                <a:path w="311150" h="250190">
                  <a:moveTo>
                    <a:pt x="0" y="250012"/>
                  </a:moveTo>
                  <a:lnTo>
                    <a:pt x="39937" y="247719"/>
                  </a:lnTo>
                  <a:lnTo>
                    <a:pt x="105292" y="229351"/>
                  </a:lnTo>
                  <a:lnTo>
                    <a:pt x="144216" y="208752"/>
                  </a:lnTo>
                  <a:lnTo>
                    <a:pt x="185551" y="177673"/>
                  </a:lnTo>
                  <a:lnTo>
                    <a:pt x="227984" y="133957"/>
                  </a:lnTo>
                  <a:lnTo>
                    <a:pt x="270199" y="75450"/>
                  </a:lnTo>
                  <a:lnTo>
                    <a:pt x="310883" y="0"/>
                  </a:lnTo>
                </a:path>
              </a:pathLst>
            </a:custGeom>
            <a:ln w="9245">
              <a:solidFill>
                <a:srgbClr val="B95E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955535" y="806065"/>
              <a:ext cx="67916" cy="679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724876" y="681161"/>
              <a:ext cx="77978" cy="7797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34587" y="609860"/>
              <a:ext cx="77965" cy="7797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944299" y="439868"/>
              <a:ext cx="77965" cy="7797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8662534" y="511505"/>
              <a:ext cx="321310" cy="321310"/>
            </a:xfrm>
            <a:custGeom>
              <a:avLst/>
              <a:gdLst/>
              <a:ahLst/>
              <a:cxnLst/>
              <a:rect l="l" t="t" r="r" b="b"/>
              <a:pathLst>
                <a:path w="321309" h="321309">
                  <a:moveTo>
                    <a:pt x="320738" y="160362"/>
                  </a:moveTo>
                  <a:lnTo>
                    <a:pt x="312563" y="211051"/>
                  </a:lnTo>
                  <a:lnTo>
                    <a:pt x="289798" y="255072"/>
                  </a:lnTo>
                  <a:lnTo>
                    <a:pt x="255085" y="289786"/>
                  </a:lnTo>
                  <a:lnTo>
                    <a:pt x="211064" y="312550"/>
                  </a:lnTo>
                  <a:lnTo>
                    <a:pt x="160375" y="320725"/>
                  </a:lnTo>
                  <a:lnTo>
                    <a:pt x="109685" y="312550"/>
                  </a:lnTo>
                  <a:lnTo>
                    <a:pt x="65661" y="289786"/>
                  </a:lnTo>
                  <a:lnTo>
                    <a:pt x="30944" y="255072"/>
                  </a:lnTo>
                  <a:lnTo>
                    <a:pt x="8176" y="211051"/>
                  </a:lnTo>
                  <a:lnTo>
                    <a:pt x="0" y="160362"/>
                  </a:lnTo>
                  <a:lnTo>
                    <a:pt x="8176" y="109674"/>
                  </a:lnTo>
                  <a:lnTo>
                    <a:pt x="30944" y="65653"/>
                  </a:lnTo>
                  <a:lnTo>
                    <a:pt x="65661" y="30939"/>
                  </a:lnTo>
                  <a:lnTo>
                    <a:pt x="109685" y="8175"/>
                  </a:lnTo>
                  <a:lnTo>
                    <a:pt x="160375" y="0"/>
                  </a:lnTo>
                  <a:lnTo>
                    <a:pt x="165290" y="0"/>
                  </a:lnTo>
                  <a:lnTo>
                    <a:pt x="170154" y="215"/>
                  </a:lnTo>
                  <a:lnTo>
                    <a:pt x="174955" y="647"/>
                  </a:lnTo>
                </a:path>
              </a:pathLst>
            </a:custGeom>
            <a:ln w="92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892265" y="527231"/>
              <a:ext cx="31750" cy="20320"/>
            </a:xfrm>
            <a:custGeom>
              <a:avLst/>
              <a:gdLst/>
              <a:ahLst/>
              <a:cxnLst/>
              <a:rect l="l" t="t" r="r" b="b"/>
              <a:pathLst>
                <a:path w="31750" h="20320">
                  <a:moveTo>
                    <a:pt x="0" y="0"/>
                  </a:moveTo>
                  <a:lnTo>
                    <a:pt x="8147" y="4212"/>
                  </a:lnTo>
                  <a:lnTo>
                    <a:pt x="16114" y="8928"/>
                  </a:lnTo>
                  <a:lnTo>
                    <a:pt x="23879" y="14148"/>
                  </a:lnTo>
                  <a:lnTo>
                    <a:pt x="31419" y="19875"/>
                  </a:lnTo>
                </a:path>
              </a:pathLst>
            </a:custGeom>
            <a:ln w="92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698156" y="511975"/>
              <a:ext cx="155575" cy="59690"/>
            </a:xfrm>
            <a:custGeom>
              <a:avLst/>
              <a:gdLst/>
              <a:ahLst/>
              <a:cxnLst/>
              <a:rect l="l" t="t" r="r" b="b"/>
              <a:pathLst>
                <a:path w="155575" h="59690">
                  <a:moveTo>
                    <a:pt x="0" y="59123"/>
                  </a:moveTo>
                  <a:lnTo>
                    <a:pt x="32546" y="28636"/>
                  </a:lnTo>
                  <a:lnTo>
                    <a:pt x="70824" y="8842"/>
                  </a:lnTo>
                  <a:lnTo>
                    <a:pt x="112431" y="0"/>
                  </a:lnTo>
                  <a:lnTo>
                    <a:pt x="154965" y="2367"/>
                  </a:lnTo>
                </a:path>
              </a:pathLst>
            </a:custGeom>
            <a:ln w="92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595529" y="444486"/>
              <a:ext cx="455295" cy="455295"/>
            </a:xfrm>
            <a:custGeom>
              <a:avLst/>
              <a:gdLst/>
              <a:ahLst/>
              <a:cxnLst/>
              <a:rect l="l" t="t" r="r" b="b"/>
              <a:pathLst>
                <a:path w="455295" h="455294">
                  <a:moveTo>
                    <a:pt x="405815" y="86436"/>
                  </a:moveTo>
                  <a:lnTo>
                    <a:pt x="426391" y="117318"/>
                  </a:lnTo>
                  <a:lnTo>
                    <a:pt x="441780" y="151474"/>
                  </a:lnTo>
                  <a:lnTo>
                    <a:pt x="451423" y="188347"/>
                  </a:lnTo>
                  <a:lnTo>
                    <a:pt x="454761" y="227380"/>
                  </a:lnTo>
                  <a:lnTo>
                    <a:pt x="450141" y="273205"/>
                  </a:lnTo>
                  <a:lnTo>
                    <a:pt x="436892" y="315887"/>
                  </a:lnTo>
                  <a:lnTo>
                    <a:pt x="415928" y="354510"/>
                  </a:lnTo>
                  <a:lnTo>
                    <a:pt x="388162" y="388162"/>
                  </a:lnTo>
                  <a:lnTo>
                    <a:pt x="354510" y="415928"/>
                  </a:lnTo>
                  <a:lnTo>
                    <a:pt x="315887" y="436892"/>
                  </a:lnTo>
                  <a:lnTo>
                    <a:pt x="273205" y="450141"/>
                  </a:lnTo>
                  <a:lnTo>
                    <a:pt x="227380" y="454761"/>
                  </a:lnTo>
                  <a:lnTo>
                    <a:pt x="181559" y="450141"/>
                  </a:lnTo>
                  <a:lnTo>
                    <a:pt x="138879" y="436892"/>
                  </a:lnTo>
                  <a:lnTo>
                    <a:pt x="100256" y="415928"/>
                  </a:lnTo>
                  <a:lnTo>
                    <a:pt x="66603" y="388162"/>
                  </a:lnTo>
                  <a:lnTo>
                    <a:pt x="38836" y="354510"/>
                  </a:lnTo>
                  <a:lnTo>
                    <a:pt x="17870" y="315887"/>
                  </a:lnTo>
                  <a:lnTo>
                    <a:pt x="4620" y="273205"/>
                  </a:lnTo>
                  <a:lnTo>
                    <a:pt x="0" y="227380"/>
                  </a:lnTo>
                  <a:lnTo>
                    <a:pt x="4620" y="181556"/>
                  </a:lnTo>
                  <a:lnTo>
                    <a:pt x="17870" y="138874"/>
                  </a:lnTo>
                  <a:lnTo>
                    <a:pt x="38836" y="100250"/>
                  </a:lnTo>
                  <a:lnTo>
                    <a:pt x="66603" y="66598"/>
                  </a:lnTo>
                  <a:lnTo>
                    <a:pt x="100256" y="38833"/>
                  </a:lnTo>
                  <a:lnTo>
                    <a:pt x="138879" y="17868"/>
                  </a:lnTo>
                  <a:lnTo>
                    <a:pt x="181559" y="4619"/>
                  </a:lnTo>
                  <a:lnTo>
                    <a:pt x="227380" y="0"/>
                  </a:lnTo>
                  <a:lnTo>
                    <a:pt x="254964" y="1656"/>
                  </a:lnTo>
                  <a:lnTo>
                    <a:pt x="281563" y="6496"/>
                  </a:lnTo>
                  <a:lnTo>
                    <a:pt x="306988" y="14326"/>
                  </a:lnTo>
                  <a:lnTo>
                    <a:pt x="331050" y="24955"/>
                  </a:lnTo>
                </a:path>
              </a:pathLst>
            </a:custGeom>
            <a:ln w="9245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0" name="object 6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151200" y="7038628"/>
            <a:ext cx="674221" cy="229781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568627" y="7037666"/>
            <a:ext cx="495934" cy="292735"/>
            <a:chOff x="568627" y="7037666"/>
            <a:chExt cx="495934" cy="292735"/>
          </a:xfrm>
        </p:grpSpPr>
        <p:pic>
          <p:nvPicPr>
            <p:cNvPr id="62" name="object 6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65" name="object 65"/>
          <p:cNvSpPr txBox="1">
            <a:spLocks noGrp="1"/>
          </p:cNvSpPr>
          <p:nvPr>
            <p:ph type="title"/>
          </p:nvPr>
        </p:nvSpPr>
        <p:spPr>
          <a:xfrm>
            <a:off x="566207" y="1138612"/>
            <a:ext cx="61861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AWS </a:t>
            </a:r>
            <a:r>
              <a:rPr spc="-140" dirty="0"/>
              <a:t>Certified </a:t>
            </a:r>
            <a:r>
              <a:rPr spc="-280" dirty="0"/>
              <a:t>Data </a:t>
            </a:r>
            <a:r>
              <a:rPr spc="-135" dirty="0"/>
              <a:t>Analytics </a:t>
            </a:r>
            <a:r>
              <a:rPr spc="130" dirty="0"/>
              <a:t>-</a:t>
            </a:r>
            <a:r>
              <a:rPr spc="-55" dirty="0"/>
              <a:t> </a:t>
            </a:r>
            <a:r>
              <a:rPr spc="-160" dirty="0"/>
              <a:t>Specialty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9301226" y="7051536"/>
            <a:ext cx="222885" cy="1778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000" b="1" dirty="0">
                <a:solidFill>
                  <a:srgbClr val="1C232F"/>
                </a:solidFill>
                <a:latin typeface="Trebuchet MS"/>
                <a:cs typeface="Trebuchet MS"/>
              </a:rPr>
              <a:t>46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93" name="object 9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564092" y="1778036"/>
            <a:ext cx="5755640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50105" algn="l"/>
              </a:tabLst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Exam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guide:	</a:t>
            </a:r>
            <a:r>
              <a:rPr sz="1000" b="1" spc="25" dirty="0">
                <a:solidFill>
                  <a:srgbClr val="232F3E"/>
                </a:solidFill>
                <a:latin typeface="Trebuchet MS"/>
                <a:cs typeface="Trebuchet MS"/>
              </a:rPr>
              <a:t>Sample</a:t>
            </a:r>
            <a:r>
              <a:rPr sz="1000" b="1" spc="-8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232F3E"/>
                </a:solidFill>
                <a:latin typeface="Trebuchet MS"/>
                <a:cs typeface="Trebuchet MS"/>
              </a:rPr>
              <a:t>questions: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rebuchet MS"/>
              <a:cs typeface="Trebuchet MS"/>
            </a:endParaRPr>
          </a:p>
          <a:p>
            <a:pPr marL="254000" indent="-152400">
              <a:lnSpc>
                <a:spcPct val="100000"/>
              </a:lnSpc>
              <a:buClr>
                <a:srgbClr val="3DCAC0"/>
              </a:buClr>
              <a:buChar char="•"/>
              <a:tabLst>
                <a:tab pos="254000" algn="l"/>
                <a:tab pos="472694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Download</a:t>
            </a: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PDF</a:t>
            </a:r>
            <a:r>
              <a:rPr sz="1000" spc="-5" dirty="0">
                <a:solidFill>
                  <a:srgbClr val="F8991D"/>
                </a:solidFill>
                <a:latin typeface="Century Gothic"/>
                <a:cs typeface="Century Gothic"/>
              </a:rPr>
              <a:t>	</a:t>
            </a:r>
            <a:r>
              <a:rPr sz="1000" spc="-275" dirty="0">
                <a:solidFill>
                  <a:srgbClr val="3DCAC0"/>
                </a:solidFill>
                <a:latin typeface="Century Gothic"/>
                <a:cs typeface="Century Gothic"/>
              </a:rPr>
              <a:t>•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sz="1000" spc="-275" dirty="0">
                <a:solidFill>
                  <a:srgbClr val="F8991D"/>
                </a:solidFill>
                <a:latin typeface="Century Gothic"/>
                <a:cs typeface="Century Gothic"/>
                <a:hlinkClick r:id="rId35"/>
              </a:rPr>
              <a:t> </a:t>
            </a: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Download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PDF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66251" y="2549942"/>
            <a:ext cx="14249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Recommended</a:t>
            </a:r>
            <a:r>
              <a:rPr sz="1000" b="1" spc="-6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232F3E"/>
                </a:solidFill>
                <a:latin typeface="Trebuchet MS"/>
                <a:cs typeface="Trebuchet MS"/>
              </a:rPr>
              <a:t>courses: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66251" y="4039779"/>
            <a:ext cx="3606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5" dirty="0">
                <a:solidFill>
                  <a:srgbClr val="232F3E"/>
                </a:solidFill>
                <a:latin typeface="Trebuchet MS"/>
                <a:cs typeface="Trebuchet MS"/>
              </a:rPr>
              <a:t>F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A</a:t>
            </a: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Qs: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52992" y="2906726"/>
            <a:ext cx="230822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8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Data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Analytics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Fundamentals</a:t>
            </a:r>
            <a:r>
              <a:rPr sz="1000" spc="25" dirty="0">
                <a:solidFill>
                  <a:srgbClr val="F8991D"/>
                </a:solidFill>
                <a:latin typeface="Century Gothic"/>
                <a:cs typeface="Century Gothic"/>
                <a:hlinkClick r:id="rId36"/>
              </a:rPr>
              <a:t> </a:t>
            </a:r>
            <a:r>
              <a:rPr sz="1000" spc="-430" dirty="0">
                <a:latin typeface="Century Gothic"/>
                <a:cs typeface="Century Gothic"/>
              </a:rPr>
              <a:t>|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spc="-40" dirty="0">
                <a:latin typeface="Century Gothic"/>
                <a:cs typeface="Century Gothic"/>
              </a:rPr>
              <a:t>Digital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Big </a:t>
            </a:r>
            <a:r>
              <a:rPr sz="1000" u="sng" spc="-8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Data </a:t>
            </a: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on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AWS</a:t>
            </a:r>
            <a:r>
              <a:rPr sz="1000" spc="15" dirty="0">
                <a:solidFill>
                  <a:srgbClr val="F8991D"/>
                </a:solidFill>
                <a:latin typeface="Century Gothic"/>
                <a:cs typeface="Century Gothic"/>
                <a:hlinkClick r:id="rId37"/>
              </a:rPr>
              <a:t> </a:t>
            </a:r>
            <a:r>
              <a:rPr sz="1000" spc="-430" dirty="0">
                <a:latin typeface="Century Gothic"/>
                <a:cs typeface="Century Gothic"/>
              </a:rPr>
              <a:t>|</a:t>
            </a:r>
            <a:r>
              <a:rPr sz="1000" spc="-25" dirty="0">
                <a:latin typeface="Century Gothic"/>
                <a:cs typeface="Century Gothic"/>
              </a:rPr>
              <a:t> </a:t>
            </a:r>
            <a:r>
              <a:rPr sz="1000" spc="-60" dirty="0">
                <a:latin typeface="Century Gothic"/>
                <a:cs typeface="Century Gothic"/>
              </a:rPr>
              <a:t>Classroom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76792" y="3630626"/>
            <a:ext cx="26879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Explore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the </a:t>
            </a:r>
            <a:r>
              <a:rPr sz="1000" u="sng" spc="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full </a:t>
            </a:r>
            <a:r>
              <a:rPr sz="1000" u="sng" spc="-8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Data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Analytics learning 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pat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h</a:t>
            </a:r>
            <a:r>
              <a:rPr sz="1000" u="sng" spc="-19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 </a:t>
            </a:r>
            <a:r>
              <a:rPr sz="1000" u="sng" spc="1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»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52992" y="4398366"/>
            <a:ext cx="105092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Amazon</a:t>
            </a:r>
            <a:r>
              <a:rPr sz="950" u="sng" spc="-8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 </a:t>
            </a:r>
            <a:r>
              <a:rPr sz="95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Athena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52992" y="4665123"/>
            <a:ext cx="90106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Amazon</a:t>
            </a:r>
            <a:r>
              <a:rPr sz="950" u="sng" spc="-8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 </a:t>
            </a:r>
            <a:r>
              <a:rPr sz="95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EMR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52992" y="4931881"/>
            <a:ext cx="1115060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Amazon</a:t>
            </a:r>
            <a:r>
              <a:rPr sz="950" u="sng" spc="-9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 </a:t>
            </a:r>
            <a:r>
              <a:rPr sz="95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Redshift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52992" y="5198638"/>
            <a:ext cx="134429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2"/>
              </a:rPr>
              <a:t>Amazon</a:t>
            </a:r>
            <a:r>
              <a:rPr sz="95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2"/>
              </a:rPr>
              <a:t> CloudSearch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52992" y="5465395"/>
            <a:ext cx="1863089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Amazon </a:t>
            </a:r>
            <a:r>
              <a:rPr sz="950" u="sng" spc="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Kinesis </a:t>
            </a:r>
            <a:r>
              <a:rPr sz="95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Video</a:t>
            </a:r>
            <a:r>
              <a:rPr sz="950" u="sng" spc="-7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 </a:t>
            </a:r>
            <a:r>
              <a:rPr sz="950" u="sng" spc="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Tahoma"/>
                <a:cs typeface="Tahoma"/>
                <a:hlinkClick r:id="rId43"/>
              </a:rPr>
              <a:t>Streams</a:t>
            </a:r>
            <a:endParaRPr sz="950">
              <a:latin typeface="Tahoma"/>
              <a:cs typeface="Tahom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52992" y="5732152"/>
            <a:ext cx="180403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Amazon </a:t>
            </a:r>
            <a:r>
              <a:rPr sz="950" u="sng" spc="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Kinesis </a:t>
            </a:r>
            <a:r>
              <a:rPr sz="950" u="sng" spc="-8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Data</a:t>
            </a:r>
            <a:r>
              <a:rPr sz="95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 </a:t>
            </a:r>
            <a:r>
              <a:rPr sz="95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Streams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52992" y="5998909"/>
            <a:ext cx="1817370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5"/>
              </a:rPr>
              <a:t>Amazon </a:t>
            </a:r>
            <a:r>
              <a:rPr sz="950" u="sng" spc="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5"/>
              </a:rPr>
              <a:t>Kinesis </a:t>
            </a:r>
            <a:r>
              <a:rPr sz="950" u="sng" spc="-8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5"/>
              </a:rPr>
              <a:t>Data</a:t>
            </a:r>
            <a:r>
              <a:rPr sz="950" u="sng" spc="-7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5"/>
              </a:rPr>
              <a:t> </a:t>
            </a:r>
            <a:r>
              <a:rPr sz="95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5"/>
              </a:rPr>
              <a:t>Firehose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52992" y="6265666"/>
            <a:ext cx="185483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6"/>
              </a:rPr>
              <a:t>Amazon </a:t>
            </a:r>
            <a:r>
              <a:rPr sz="950" u="sng" spc="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6"/>
              </a:rPr>
              <a:t>Kinesis </a:t>
            </a:r>
            <a:r>
              <a:rPr sz="950" u="sng" spc="-8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6"/>
              </a:rPr>
              <a:t>Data</a:t>
            </a:r>
            <a:r>
              <a:rPr sz="95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6"/>
              </a:rPr>
              <a:t> </a:t>
            </a:r>
            <a:r>
              <a:rPr sz="95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6"/>
              </a:rPr>
              <a:t>Analytics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939520" y="4352640"/>
            <a:ext cx="1780539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marR="5080" indent="-152400">
              <a:lnSpc>
                <a:spcPct val="1316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7"/>
              </a:rPr>
              <a:t>Amazon </a:t>
            </a:r>
            <a:r>
              <a:rPr sz="950" u="sng" spc="-10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7"/>
              </a:rPr>
              <a:t>Managed </a:t>
            </a:r>
            <a:r>
              <a:rPr sz="95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7"/>
              </a:rPr>
              <a:t>Service </a:t>
            </a:r>
            <a:r>
              <a:rPr sz="950" u="sng" spc="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7"/>
              </a:rPr>
              <a:t>for </a:t>
            </a:r>
            <a:r>
              <a:rPr sz="950" spc="20" dirty="0">
                <a:solidFill>
                  <a:srgbClr val="F8991D"/>
                </a:solidFill>
                <a:latin typeface="Century Gothic"/>
                <a:cs typeface="Century Gothic"/>
                <a:hlinkClick r:id="rId47"/>
              </a:rPr>
              <a:t> </a:t>
            </a:r>
            <a:r>
              <a:rPr sz="95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7"/>
              </a:rPr>
              <a:t>Kafka </a:t>
            </a:r>
            <a:r>
              <a:rPr sz="95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7"/>
              </a:rPr>
              <a:t>(MSK)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939520" y="4855630"/>
            <a:ext cx="1115060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Amazon</a:t>
            </a:r>
            <a:r>
              <a:rPr sz="950" u="sng" spc="-9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 </a:t>
            </a:r>
            <a:r>
              <a:rPr sz="95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Redshift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939520" y="5122387"/>
            <a:ext cx="1259840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8"/>
              </a:rPr>
              <a:t>Amazon</a:t>
            </a:r>
            <a:r>
              <a:rPr sz="950" u="sng" spc="-8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8"/>
              </a:rPr>
              <a:t> </a:t>
            </a:r>
            <a:r>
              <a:rPr sz="95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8"/>
              </a:rPr>
              <a:t>QuickSight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939520" y="5389144"/>
            <a:ext cx="127063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9"/>
              </a:rPr>
              <a:t>AWS </a:t>
            </a:r>
            <a:r>
              <a:rPr sz="950" u="sng" spc="-8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9"/>
              </a:rPr>
              <a:t>Data </a:t>
            </a:r>
            <a:r>
              <a:rPr sz="950" u="sng" spc="-7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9"/>
              </a:rPr>
              <a:t>Exchange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939520" y="5655902"/>
            <a:ext cx="715010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0"/>
              </a:rPr>
              <a:t>AWS</a:t>
            </a:r>
            <a:r>
              <a:rPr sz="950" u="sng" spc="-9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0"/>
              </a:rPr>
              <a:t> </a:t>
            </a:r>
            <a:r>
              <a:rPr sz="95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0"/>
              </a:rPr>
              <a:t>Glue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939520" y="5922659"/>
            <a:ext cx="1316990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1"/>
              </a:rPr>
              <a:t>AWS </a:t>
            </a:r>
            <a:r>
              <a:rPr sz="95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1"/>
              </a:rPr>
              <a:t>Lake</a:t>
            </a:r>
            <a:r>
              <a:rPr sz="95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1"/>
              </a:rPr>
              <a:t> </a:t>
            </a:r>
            <a:r>
              <a:rPr sz="95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1"/>
              </a:rPr>
              <a:t>Formation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939520" y="6189416"/>
            <a:ext cx="119316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2"/>
              </a:rPr>
              <a:t>AWS </a:t>
            </a:r>
            <a:r>
              <a:rPr sz="950" u="sng" spc="-8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2"/>
              </a:rPr>
              <a:t>Data </a:t>
            </a:r>
            <a:r>
              <a:rPr sz="95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2"/>
              </a:rPr>
              <a:t>Pipeline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52992" y="6532423"/>
            <a:ext cx="3118485" cy="285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indent="-152400">
              <a:lnSpc>
                <a:spcPts val="994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3"/>
              </a:rPr>
              <a:t>Amazon </a:t>
            </a:r>
            <a:r>
              <a:rPr sz="95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3"/>
              </a:rPr>
              <a:t>ElasticSearch</a:t>
            </a:r>
            <a:r>
              <a:rPr sz="95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3"/>
              </a:rPr>
              <a:t> </a:t>
            </a:r>
            <a:r>
              <a:rPr sz="95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3"/>
              </a:rPr>
              <a:t>Service</a:t>
            </a:r>
            <a:endParaRPr sz="950">
              <a:latin typeface="Century Gothic"/>
              <a:cs typeface="Century Gothic"/>
            </a:endParaRPr>
          </a:p>
          <a:p>
            <a:pPr marR="5080" algn="r">
              <a:lnSpc>
                <a:spcPts val="1055"/>
              </a:lnSpc>
            </a:pP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4"/>
              </a:rPr>
              <a:t>View </a:t>
            </a:r>
            <a:r>
              <a:rPr sz="100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4"/>
              </a:rPr>
              <a:t>all 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4"/>
              </a:rPr>
              <a:t>FAQ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s</a:t>
            </a: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 </a:t>
            </a:r>
            <a:r>
              <a:rPr sz="1000" u="sng" spc="1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4"/>
              </a:rPr>
              <a:t>»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201771" y="2550008"/>
            <a:ext cx="8191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Whitepapers: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201771" y="5298416"/>
            <a:ext cx="15208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Exam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Readiness</a:t>
            </a:r>
            <a:r>
              <a:rPr sz="1000" b="1" spc="-10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training: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278663" y="2868626"/>
            <a:ext cx="4013200" cy="173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217170" indent="-152400">
              <a:lnSpc>
                <a:spcPct val="125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5"/>
              </a:rPr>
              <a:t>Amazon </a:t>
            </a: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5"/>
              </a:rPr>
              <a:t>EMR </a:t>
            </a:r>
            <a:r>
              <a:rPr sz="100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5"/>
              </a:rPr>
              <a:t>Migration </a:t>
            </a:r>
            <a:r>
              <a:rPr sz="100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5"/>
              </a:rPr>
              <a:t>Guide: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5"/>
              </a:rPr>
              <a:t>How </a:t>
            </a: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5"/>
              </a:rPr>
              <a:t>to </a:t>
            </a:r>
            <a:r>
              <a:rPr sz="1000" u="sng" spc="-8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5"/>
              </a:rPr>
              <a:t>Move </a:t>
            </a:r>
            <a:r>
              <a:rPr sz="1000" u="sng" spc="-1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5"/>
              </a:rPr>
              <a:t>Apache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5"/>
              </a:rPr>
              <a:t>Spark </a:t>
            </a:r>
            <a:r>
              <a:rPr sz="1000" u="sng" spc="-9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5"/>
              </a:rPr>
              <a:t>and </a:t>
            </a:r>
            <a:r>
              <a:rPr sz="1000" spc="-90" dirty="0">
                <a:solidFill>
                  <a:srgbClr val="F8991D"/>
                </a:solidFill>
                <a:latin typeface="Century Gothic"/>
                <a:cs typeface="Century Gothic"/>
                <a:hlinkClick r:id="rId55"/>
              </a:rPr>
              <a:t> </a:t>
            </a:r>
            <a:r>
              <a:rPr sz="1000" u="sng" spc="-1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5"/>
              </a:rPr>
              <a:t>Apache </a:t>
            </a:r>
            <a:r>
              <a:rPr sz="1000" u="sng" spc="-7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5"/>
              </a:rPr>
              <a:t>Hadoop </a:t>
            </a:r>
            <a:r>
              <a:rPr sz="100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5"/>
              </a:rPr>
              <a:t>from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5"/>
              </a:rPr>
              <a:t>On-Premises </a:t>
            </a: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5"/>
              </a:rPr>
              <a:t>to</a:t>
            </a:r>
            <a:r>
              <a:rPr sz="1000" u="sng" spc="-1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5"/>
              </a:rPr>
              <a:t>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5"/>
              </a:rPr>
              <a:t>AWS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6"/>
              </a:rPr>
              <a:t>Big </a:t>
            </a:r>
            <a:r>
              <a:rPr sz="1000" u="sng" spc="-8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6"/>
              </a:rPr>
              <a:t>Data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6"/>
              </a:rPr>
              <a:t>Analytics </a:t>
            </a:r>
            <a:r>
              <a:rPr sz="100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6"/>
              </a:rPr>
              <a:t>Options </a:t>
            </a: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6"/>
              </a:rPr>
              <a:t>on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6"/>
              </a:rPr>
              <a:t>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6"/>
              </a:rPr>
              <a:t>AWS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8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7"/>
              </a:rPr>
              <a:t>Lambda 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7"/>
              </a:rPr>
              <a:t>Architecture </a:t>
            </a:r>
            <a:r>
              <a:rPr sz="1000" u="sng" spc="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7"/>
              </a:rPr>
              <a:t>for 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7"/>
              </a:rPr>
              <a:t>Batch </a:t>
            </a:r>
            <a:r>
              <a:rPr sz="1000" u="sng" spc="-9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7"/>
              </a:rPr>
              <a:t>and </a:t>
            </a:r>
            <a:r>
              <a:rPr sz="100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7"/>
              </a:rPr>
              <a:t>Stream</a:t>
            </a:r>
            <a:r>
              <a:rPr sz="1000" u="sng" spc="-8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7"/>
              </a:rPr>
              <a:t>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7"/>
              </a:rPr>
              <a:t>Processing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8"/>
              </a:rPr>
              <a:t>Streaming </a:t>
            </a:r>
            <a:r>
              <a:rPr sz="1000" u="sng" spc="-8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8"/>
              </a:rPr>
              <a:t>Data </a:t>
            </a:r>
            <a:r>
              <a:rPr sz="100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8"/>
              </a:rPr>
              <a:t>Solutions </a:t>
            </a: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8"/>
              </a:rPr>
              <a:t>on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8"/>
              </a:rPr>
              <a:t>AWS </a:t>
            </a:r>
            <a:r>
              <a:rPr sz="100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8"/>
              </a:rPr>
              <a:t>with </a:t>
            </a: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8"/>
              </a:rPr>
              <a:t>Amazon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8"/>
              </a:rPr>
              <a:t> </a:t>
            </a:r>
            <a:r>
              <a:rPr sz="1000" u="sng" spc="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8"/>
              </a:rPr>
              <a:t>Kinesis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9"/>
              </a:rPr>
              <a:t>Teaching </a:t>
            </a:r>
            <a:r>
              <a:rPr sz="100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9"/>
              </a:rPr>
              <a:t>Big </a:t>
            </a:r>
            <a:r>
              <a:rPr sz="1000" u="sng" spc="-8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9"/>
              </a:rPr>
              <a:t>Data </a:t>
            </a:r>
            <a:r>
              <a:rPr sz="1000" u="sng" spc="7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9"/>
              </a:rPr>
              <a:t>Skills </a:t>
            </a:r>
            <a:r>
              <a:rPr sz="100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9"/>
              </a:rPr>
              <a:t>with </a:t>
            </a: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9"/>
              </a:rPr>
              <a:t>Amazon</a:t>
            </a:r>
            <a:r>
              <a:rPr sz="1000" u="sng" spc="-10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9"/>
              </a:rPr>
              <a:t> </a:t>
            </a: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9"/>
              </a:rPr>
              <a:t>EMR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60"/>
              </a:rPr>
              <a:t>Reference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60"/>
              </a:rPr>
              <a:t>Architecture: </a:t>
            </a:r>
            <a:r>
              <a:rPr sz="100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60"/>
              </a:rPr>
              <a:t>SQL </a:t>
            </a: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60"/>
              </a:rPr>
              <a:t>Based </a:t>
            </a:r>
            <a:r>
              <a:rPr sz="1000" u="sng" spc="-8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60"/>
              </a:rPr>
              <a:t>Data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60"/>
              </a:rPr>
              <a:t>Processing </a:t>
            </a:r>
            <a:r>
              <a:rPr sz="1000" u="sng" spc="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60"/>
              </a:rPr>
              <a:t>in </a:t>
            </a: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60"/>
              </a:rPr>
              <a:t>Amazon</a:t>
            </a:r>
            <a:r>
              <a:rPr sz="1000" u="sng" spc="8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60"/>
              </a:rPr>
              <a:t> 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60"/>
              </a:rPr>
              <a:t>ECS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5202463" y="4887926"/>
            <a:ext cx="13360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61"/>
              </a:rPr>
              <a:t>View </a:t>
            </a:r>
            <a:r>
              <a:rPr sz="100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61"/>
              </a:rPr>
              <a:t>all 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61"/>
              </a:rPr>
              <a:t>whitepapers</a:t>
            </a:r>
            <a:r>
              <a:rPr sz="1000" spc="-75" dirty="0">
                <a:solidFill>
                  <a:srgbClr val="F8991D"/>
                </a:solidFill>
                <a:latin typeface="Century Gothic"/>
                <a:cs typeface="Century Gothic"/>
                <a:hlinkClick r:id="rId61"/>
              </a:rPr>
              <a:t> </a:t>
            </a:r>
            <a:r>
              <a:rPr sz="1000" b="1" u="sng" spc="25" dirty="0">
                <a:solidFill>
                  <a:srgbClr val="F7981D"/>
                </a:solidFill>
                <a:uFill>
                  <a:solidFill>
                    <a:srgbClr val="F7981D"/>
                  </a:solidFill>
                </a:uFill>
                <a:latin typeface="Trebuchet MS"/>
                <a:cs typeface="Trebuchet MS"/>
              </a:rPr>
              <a:t>»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278663" y="5655140"/>
            <a:ext cx="178879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62"/>
              </a:rPr>
              <a:t>Take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62"/>
              </a:rPr>
              <a:t>free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62"/>
              </a:rPr>
              <a:t>digital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62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62"/>
              </a:rPr>
              <a:t>training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63"/>
              </a:rPr>
              <a:t>Live </a:t>
            </a:r>
            <a:r>
              <a:rPr sz="100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63"/>
              </a:rPr>
              <a:t>instructor-led</a:t>
            </a:r>
            <a:r>
              <a:rPr sz="1000" u="sng" spc="-10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63"/>
              </a:rPr>
              <a:t>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63"/>
              </a:rPr>
              <a:t>webinars</a:t>
            </a:r>
            <a:endParaRPr sz="1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35" y="5502745"/>
            <a:ext cx="10053955" cy="2270125"/>
            <a:chOff x="4635" y="5502745"/>
            <a:chExt cx="10053955" cy="22701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5" y="5502745"/>
              <a:ext cx="10049128" cy="22696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16198" y="6343690"/>
              <a:ext cx="1012825" cy="1169035"/>
            </a:xfrm>
            <a:custGeom>
              <a:avLst/>
              <a:gdLst/>
              <a:ahLst/>
              <a:cxnLst/>
              <a:rect l="l" t="t" r="r" b="b"/>
              <a:pathLst>
                <a:path w="1012825" h="1169034">
                  <a:moveTo>
                    <a:pt x="0" y="292201"/>
                  </a:moveTo>
                  <a:lnTo>
                    <a:pt x="0" y="876630"/>
                  </a:lnTo>
                  <a:lnTo>
                    <a:pt x="506133" y="1168819"/>
                  </a:lnTo>
                  <a:lnTo>
                    <a:pt x="1012240" y="876630"/>
                  </a:lnTo>
                  <a:lnTo>
                    <a:pt x="1012240" y="292201"/>
                  </a:lnTo>
                  <a:lnTo>
                    <a:pt x="506133" y="0"/>
                  </a:lnTo>
                  <a:lnTo>
                    <a:pt x="0" y="292201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4670" y="6503581"/>
              <a:ext cx="735317" cy="8490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754678" y="6503569"/>
              <a:ext cx="735330" cy="849630"/>
            </a:xfrm>
            <a:custGeom>
              <a:avLst/>
              <a:gdLst/>
              <a:ahLst/>
              <a:cxnLst/>
              <a:rect l="l" t="t" r="r" b="b"/>
              <a:pathLst>
                <a:path w="735329" h="849629">
                  <a:moveTo>
                    <a:pt x="0" y="212267"/>
                  </a:moveTo>
                  <a:lnTo>
                    <a:pt x="0" y="636790"/>
                  </a:lnTo>
                  <a:lnTo>
                    <a:pt x="367652" y="849058"/>
                  </a:lnTo>
                  <a:lnTo>
                    <a:pt x="735304" y="636790"/>
                  </a:lnTo>
                  <a:lnTo>
                    <a:pt x="735304" y="212267"/>
                  </a:lnTo>
                  <a:lnTo>
                    <a:pt x="367652" y="0"/>
                  </a:lnTo>
                  <a:lnTo>
                    <a:pt x="0" y="212267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03258" y="7128014"/>
              <a:ext cx="950518" cy="64438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103256" y="7128022"/>
              <a:ext cx="950594" cy="644525"/>
            </a:xfrm>
            <a:custGeom>
              <a:avLst/>
              <a:gdLst/>
              <a:ahLst/>
              <a:cxnLst/>
              <a:rect l="l" t="t" r="r" b="b"/>
              <a:pathLst>
                <a:path w="950595" h="644525">
                  <a:moveTo>
                    <a:pt x="0" y="366102"/>
                  </a:moveTo>
                  <a:lnTo>
                    <a:pt x="0" y="644377"/>
                  </a:lnTo>
                </a:path>
                <a:path w="950595" h="644525">
                  <a:moveTo>
                    <a:pt x="950520" y="182663"/>
                  </a:moveTo>
                  <a:lnTo>
                    <a:pt x="634136" y="0"/>
                  </a:lnTo>
                  <a:lnTo>
                    <a:pt x="0" y="366102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72016" y="6008509"/>
              <a:ext cx="462483" cy="53404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872016" y="6008525"/>
              <a:ext cx="462915" cy="534035"/>
            </a:xfrm>
            <a:custGeom>
              <a:avLst/>
              <a:gdLst/>
              <a:ahLst/>
              <a:cxnLst/>
              <a:rect l="l" t="t" r="r" b="b"/>
              <a:pathLst>
                <a:path w="462915" h="534034">
                  <a:moveTo>
                    <a:pt x="0" y="133502"/>
                  </a:moveTo>
                  <a:lnTo>
                    <a:pt x="0" y="400532"/>
                  </a:lnTo>
                  <a:lnTo>
                    <a:pt x="231241" y="534034"/>
                  </a:lnTo>
                  <a:lnTo>
                    <a:pt x="462483" y="400532"/>
                  </a:lnTo>
                  <a:lnTo>
                    <a:pt x="462483" y="133502"/>
                  </a:lnTo>
                  <a:lnTo>
                    <a:pt x="231241" y="0"/>
                  </a:lnTo>
                  <a:lnTo>
                    <a:pt x="0" y="133502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35314" y="6081610"/>
              <a:ext cx="335889" cy="38785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935311" y="6081614"/>
              <a:ext cx="335915" cy="387985"/>
            </a:xfrm>
            <a:custGeom>
              <a:avLst/>
              <a:gdLst/>
              <a:ahLst/>
              <a:cxnLst/>
              <a:rect l="l" t="t" r="r" b="b"/>
              <a:pathLst>
                <a:path w="335915" h="387985">
                  <a:moveTo>
                    <a:pt x="0" y="96964"/>
                  </a:moveTo>
                  <a:lnTo>
                    <a:pt x="0" y="290880"/>
                  </a:lnTo>
                  <a:lnTo>
                    <a:pt x="167944" y="387858"/>
                  </a:lnTo>
                  <a:lnTo>
                    <a:pt x="335902" y="290880"/>
                  </a:lnTo>
                  <a:lnTo>
                    <a:pt x="335902" y="96964"/>
                  </a:lnTo>
                  <a:lnTo>
                    <a:pt x="167944" y="0"/>
                  </a:lnTo>
                  <a:lnTo>
                    <a:pt x="0" y="96964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28446" y="6593930"/>
              <a:ext cx="1425575" cy="1178560"/>
            </a:xfrm>
            <a:custGeom>
              <a:avLst/>
              <a:gdLst/>
              <a:ahLst/>
              <a:cxnLst/>
              <a:rect l="l" t="t" r="r" b="b"/>
              <a:pathLst>
                <a:path w="1425575" h="1178559">
                  <a:moveTo>
                    <a:pt x="1093063" y="0"/>
                  </a:moveTo>
                  <a:lnTo>
                    <a:pt x="0" y="631088"/>
                  </a:lnTo>
                  <a:lnTo>
                    <a:pt x="0" y="1178469"/>
                  </a:lnTo>
                  <a:lnTo>
                    <a:pt x="1425330" y="1178469"/>
                  </a:lnTo>
                  <a:lnTo>
                    <a:pt x="1425330" y="191841"/>
                  </a:lnTo>
                  <a:lnTo>
                    <a:pt x="1093063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28443" y="7038183"/>
              <a:ext cx="377024" cy="5753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459" y="6593928"/>
              <a:ext cx="911317" cy="117847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86392" y="7697190"/>
              <a:ext cx="359395" cy="752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28442" y="6593929"/>
              <a:ext cx="1425334" cy="117847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628450" y="6593942"/>
              <a:ext cx="1425575" cy="1178560"/>
            </a:xfrm>
            <a:custGeom>
              <a:avLst/>
              <a:gdLst/>
              <a:ahLst/>
              <a:cxnLst/>
              <a:rect l="l" t="t" r="r" b="b"/>
              <a:pathLst>
                <a:path w="1425575" h="1178559">
                  <a:moveTo>
                    <a:pt x="0" y="631075"/>
                  </a:moveTo>
                  <a:lnTo>
                    <a:pt x="0" y="1178457"/>
                  </a:lnTo>
                </a:path>
                <a:path w="1425575" h="1178559">
                  <a:moveTo>
                    <a:pt x="1425327" y="191840"/>
                  </a:moveTo>
                  <a:lnTo>
                    <a:pt x="1093050" y="0"/>
                  </a:lnTo>
                  <a:lnTo>
                    <a:pt x="0" y="631075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0" y="0"/>
            <a:ext cx="10058400" cy="2277745"/>
            <a:chOff x="0" y="0"/>
            <a:chExt cx="10058400" cy="2277745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0058399" cy="227175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267972" y="0"/>
              <a:ext cx="1158875" cy="547370"/>
            </a:xfrm>
            <a:custGeom>
              <a:avLst/>
              <a:gdLst/>
              <a:ahLst/>
              <a:cxnLst/>
              <a:rect l="l" t="t" r="r" b="b"/>
              <a:pathLst>
                <a:path w="1158875" h="547370">
                  <a:moveTo>
                    <a:pt x="0" y="0"/>
                  </a:moveTo>
                  <a:lnTo>
                    <a:pt x="887" y="215252"/>
                  </a:lnTo>
                  <a:lnTo>
                    <a:pt x="581061" y="547014"/>
                  </a:lnTo>
                  <a:lnTo>
                    <a:pt x="1158441" y="210464"/>
                  </a:lnTo>
                  <a:lnTo>
                    <a:pt x="1157577" y="0"/>
                  </a:lnTo>
                </a:path>
              </a:pathLst>
            </a:custGeom>
            <a:ln w="11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26416" y="0"/>
              <a:ext cx="841171" cy="36407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426421" y="0"/>
              <a:ext cx="841375" cy="364490"/>
            </a:xfrm>
            <a:custGeom>
              <a:avLst/>
              <a:gdLst/>
              <a:ahLst/>
              <a:cxnLst/>
              <a:rect l="l" t="t" r="r" b="b"/>
              <a:pathLst>
                <a:path w="841375" h="364490">
                  <a:moveTo>
                    <a:pt x="0" y="0"/>
                  </a:moveTo>
                  <a:lnTo>
                    <a:pt x="508" y="123115"/>
                  </a:lnTo>
                  <a:lnTo>
                    <a:pt x="421831" y="364072"/>
                  </a:lnTo>
                  <a:lnTo>
                    <a:pt x="841172" y="119635"/>
                  </a:lnTo>
                  <a:lnTo>
                    <a:pt x="840681" y="0"/>
                  </a:lnTo>
                </a:path>
              </a:pathLst>
            </a:custGeom>
            <a:ln w="11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2736" y="54228"/>
              <a:ext cx="576529" cy="66413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692734" y="54206"/>
              <a:ext cx="576580" cy="664210"/>
            </a:xfrm>
            <a:custGeom>
              <a:avLst/>
              <a:gdLst/>
              <a:ahLst/>
              <a:cxnLst/>
              <a:rect l="l" t="t" r="r" b="b"/>
              <a:pathLst>
                <a:path w="576579" h="664210">
                  <a:moveTo>
                    <a:pt x="0" y="167233"/>
                  </a:moveTo>
                  <a:lnTo>
                    <a:pt x="1371" y="499300"/>
                  </a:lnTo>
                  <a:lnTo>
                    <a:pt x="289648" y="664159"/>
                  </a:lnTo>
                  <a:lnTo>
                    <a:pt x="576541" y="496925"/>
                  </a:lnTo>
                  <a:lnTo>
                    <a:pt x="575170" y="164858"/>
                  </a:lnTo>
                  <a:lnTo>
                    <a:pt x="286893" y="0"/>
                  </a:lnTo>
                  <a:lnTo>
                    <a:pt x="0" y="167233"/>
                  </a:lnTo>
                  <a:close/>
                </a:path>
              </a:pathLst>
            </a:custGeom>
            <a:ln w="11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71641" y="145110"/>
              <a:ext cx="418706" cy="48234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771643" y="145114"/>
              <a:ext cx="419100" cy="482600"/>
            </a:xfrm>
            <a:custGeom>
              <a:avLst/>
              <a:gdLst/>
              <a:ahLst/>
              <a:cxnLst/>
              <a:rect l="l" t="t" r="r" b="b"/>
              <a:pathLst>
                <a:path w="419100" h="482600">
                  <a:moveTo>
                    <a:pt x="0" y="121450"/>
                  </a:moveTo>
                  <a:lnTo>
                    <a:pt x="1003" y="362623"/>
                  </a:lnTo>
                  <a:lnTo>
                    <a:pt x="210362" y="482333"/>
                  </a:lnTo>
                  <a:lnTo>
                    <a:pt x="418706" y="360895"/>
                  </a:lnTo>
                  <a:lnTo>
                    <a:pt x="417728" y="119722"/>
                  </a:lnTo>
                  <a:lnTo>
                    <a:pt x="208356" y="0"/>
                  </a:lnTo>
                  <a:lnTo>
                    <a:pt x="0" y="121450"/>
                  </a:lnTo>
                  <a:close/>
                </a:path>
              </a:pathLst>
            </a:custGeom>
            <a:ln w="11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72228" y="0"/>
              <a:ext cx="2209800" cy="2061210"/>
            </a:xfrm>
            <a:custGeom>
              <a:avLst/>
              <a:gdLst/>
              <a:ahLst/>
              <a:cxnLst/>
              <a:rect l="l" t="t" r="r" b="b"/>
              <a:pathLst>
                <a:path w="2209800" h="2061210">
                  <a:moveTo>
                    <a:pt x="1946498" y="0"/>
                  </a:moveTo>
                  <a:lnTo>
                    <a:pt x="268617" y="0"/>
                  </a:lnTo>
                  <a:lnTo>
                    <a:pt x="0" y="156571"/>
                  </a:lnTo>
                  <a:lnTo>
                    <a:pt x="5245" y="1429276"/>
                  </a:lnTo>
                  <a:lnTo>
                    <a:pt x="1110068" y="2061075"/>
                  </a:lnTo>
                  <a:lnTo>
                    <a:pt x="2209647" y="1420170"/>
                  </a:lnTo>
                  <a:lnTo>
                    <a:pt x="2204389" y="147477"/>
                  </a:lnTo>
                  <a:lnTo>
                    <a:pt x="1946498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56686" y="114367"/>
              <a:ext cx="121533" cy="42134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19523" y="1167561"/>
              <a:ext cx="1014569" cy="8935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72222" y="0"/>
              <a:ext cx="380225" cy="54831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72222" y="0"/>
              <a:ext cx="2209660" cy="206107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672223" y="0"/>
              <a:ext cx="2209800" cy="2061210"/>
            </a:xfrm>
            <a:custGeom>
              <a:avLst/>
              <a:gdLst/>
              <a:ahLst/>
              <a:cxnLst/>
              <a:rect l="l" t="t" r="r" b="b"/>
              <a:pathLst>
                <a:path w="2209800" h="2061210">
                  <a:moveTo>
                    <a:pt x="0" y="156574"/>
                  </a:moveTo>
                  <a:lnTo>
                    <a:pt x="5257" y="1429266"/>
                  </a:lnTo>
                  <a:lnTo>
                    <a:pt x="1110094" y="2061078"/>
                  </a:lnTo>
                  <a:lnTo>
                    <a:pt x="2209660" y="1420173"/>
                  </a:lnTo>
                  <a:lnTo>
                    <a:pt x="2204402" y="147480"/>
                  </a:lnTo>
                  <a:lnTo>
                    <a:pt x="1946508" y="0"/>
                  </a:lnTo>
                </a:path>
                <a:path w="2209800" h="2061210">
                  <a:moveTo>
                    <a:pt x="268628" y="0"/>
                  </a:moveTo>
                  <a:lnTo>
                    <a:pt x="0" y="156574"/>
                  </a:lnTo>
                </a:path>
              </a:pathLst>
            </a:custGeom>
            <a:ln w="11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873165" y="0"/>
              <a:ext cx="1807845" cy="1830070"/>
            </a:xfrm>
            <a:custGeom>
              <a:avLst/>
              <a:gdLst/>
              <a:ahLst/>
              <a:cxnLst/>
              <a:rect l="l" t="t" r="r" b="b"/>
              <a:pathLst>
                <a:path w="1807845" h="1830070">
                  <a:moveTo>
                    <a:pt x="1341774" y="0"/>
                  </a:moveTo>
                  <a:lnTo>
                    <a:pt x="465755" y="0"/>
                  </a:lnTo>
                  <a:lnTo>
                    <a:pt x="0" y="271474"/>
                  </a:lnTo>
                  <a:lnTo>
                    <a:pt x="4292" y="1312709"/>
                  </a:lnTo>
                  <a:lnTo>
                    <a:pt x="908202" y="1829612"/>
                  </a:lnTo>
                  <a:lnTo>
                    <a:pt x="1807781" y="1305254"/>
                  </a:lnTo>
                  <a:lnTo>
                    <a:pt x="1803476" y="264032"/>
                  </a:lnTo>
                  <a:lnTo>
                    <a:pt x="1341774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92818" y="247572"/>
              <a:ext cx="85218" cy="35157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39614" y="1132306"/>
              <a:ext cx="815777" cy="69730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73149" y="127259"/>
              <a:ext cx="293217" cy="46142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75224" y="0"/>
              <a:ext cx="1805730" cy="182961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73148" y="0"/>
              <a:ext cx="1807807" cy="182961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079151" y="0"/>
              <a:ext cx="1396365" cy="1592580"/>
            </a:xfrm>
            <a:custGeom>
              <a:avLst/>
              <a:gdLst/>
              <a:ahLst/>
              <a:cxnLst/>
              <a:rect l="l" t="t" r="r" b="b"/>
              <a:pathLst>
                <a:path w="1396365" h="1592580">
                  <a:moveTo>
                    <a:pt x="721855" y="0"/>
                  </a:moveTo>
                  <a:lnTo>
                    <a:pt x="667816" y="0"/>
                  </a:lnTo>
                  <a:lnTo>
                    <a:pt x="0" y="389255"/>
                  </a:lnTo>
                  <a:lnTo>
                    <a:pt x="3314" y="1193215"/>
                  </a:lnTo>
                  <a:lnTo>
                    <a:pt x="701217" y="1592326"/>
                  </a:lnTo>
                  <a:lnTo>
                    <a:pt x="1395831" y="1187462"/>
                  </a:lnTo>
                  <a:lnTo>
                    <a:pt x="1392504" y="383514"/>
                  </a:lnTo>
                  <a:lnTo>
                    <a:pt x="721855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79143" y="0"/>
              <a:ext cx="1395832" cy="159233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081840" y="1034484"/>
              <a:ext cx="283845" cy="302895"/>
            </a:xfrm>
            <a:custGeom>
              <a:avLst/>
              <a:gdLst/>
              <a:ahLst/>
              <a:cxnLst/>
              <a:rect l="l" t="t" r="r" b="b"/>
              <a:pathLst>
                <a:path w="283845" h="302894">
                  <a:moveTo>
                    <a:pt x="0" y="8863"/>
                  </a:moveTo>
                  <a:lnTo>
                    <a:pt x="8766" y="0"/>
                  </a:lnTo>
                  <a:lnTo>
                    <a:pt x="223992" y="55943"/>
                  </a:lnTo>
                  <a:lnTo>
                    <a:pt x="283327" y="270916"/>
                  </a:lnTo>
                  <a:lnTo>
                    <a:pt x="252062" y="302529"/>
                  </a:lnTo>
                </a:path>
              </a:pathLst>
            </a:custGeom>
            <a:ln w="98221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79142" y="0"/>
              <a:ext cx="1395831" cy="159233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322675" y="256727"/>
              <a:ext cx="916940" cy="1056005"/>
            </a:xfrm>
            <a:custGeom>
              <a:avLst/>
              <a:gdLst/>
              <a:ahLst/>
              <a:cxnLst/>
              <a:rect l="l" t="t" r="r" b="b"/>
              <a:pathLst>
                <a:path w="916940" h="1056005">
                  <a:moveTo>
                    <a:pt x="456133" y="0"/>
                  </a:moveTo>
                  <a:lnTo>
                    <a:pt x="0" y="265861"/>
                  </a:lnTo>
                  <a:lnTo>
                    <a:pt x="2184" y="793813"/>
                  </a:lnTo>
                  <a:lnTo>
                    <a:pt x="460502" y="1055916"/>
                  </a:lnTo>
                  <a:lnTo>
                    <a:pt x="916635" y="790041"/>
                  </a:lnTo>
                  <a:lnTo>
                    <a:pt x="914450" y="262077"/>
                  </a:lnTo>
                  <a:lnTo>
                    <a:pt x="4561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299434" y="233258"/>
              <a:ext cx="963930" cy="1110615"/>
            </a:xfrm>
            <a:custGeom>
              <a:avLst/>
              <a:gdLst/>
              <a:ahLst/>
              <a:cxnLst/>
              <a:rect l="l" t="t" r="r" b="b"/>
              <a:pathLst>
                <a:path w="963929" h="1110615">
                  <a:moveTo>
                    <a:pt x="479577" y="0"/>
                  </a:moveTo>
                  <a:lnTo>
                    <a:pt x="0" y="279539"/>
                  </a:lnTo>
                  <a:lnTo>
                    <a:pt x="2286" y="834618"/>
                  </a:lnTo>
                  <a:lnTo>
                    <a:pt x="484162" y="1110183"/>
                  </a:lnTo>
                  <a:lnTo>
                    <a:pt x="584805" y="1051521"/>
                  </a:lnTo>
                  <a:lnTo>
                    <a:pt x="483920" y="1051521"/>
                  </a:lnTo>
                  <a:lnTo>
                    <a:pt x="52984" y="805103"/>
                  </a:lnTo>
                  <a:lnTo>
                    <a:pt x="50914" y="308648"/>
                  </a:lnTo>
                  <a:lnTo>
                    <a:pt x="479818" y="58648"/>
                  </a:lnTo>
                  <a:lnTo>
                    <a:pt x="582132" y="58648"/>
                  </a:lnTo>
                  <a:lnTo>
                    <a:pt x="479577" y="0"/>
                  </a:lnTo>
                  <a:close/>
                </a:path>
                <a:path w="963929" h="1110615">
                  <a:moveTo>
                    <a:pt x="582132" y="58648"/>
                  </a:moveTo>
                  <a:lnTo>
                    <a:pt x="479818" y="58648"/>
                  </a:lnTo>
                  <a:lnTo>
                    <a:pt x="910767" y="305092"/>
                  </a:lnTo>
                  <a:lnTo>
                    <a:pt x="912812" y="801522"/>
                  </a:lnTo>
                  <a:lnTo>
                    <a:pt x="483920" y="1051521"/>
                  </a:lnTo>
                  <a:lnTo>
                    <a:pt x="584805" y="1051521"/>
                  </a:lnTo>
                  <a:lnTo>
                    <a:pt x="963739" y="830656"/>
                  </a:lnTo>
                  <a:lnTo>
                    <a:pt x="961440" y="275564"/>
                  </a:lnTo>
                  <a:lnTo>
                    <a:pt x="582132" y="58648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527445" y="869441"/>
              <a:ext cx="502284" cy="188595"/>
            </a:xfrm>
            <a:custGeom>
              <a:avLst/>
              <a:gdLst/>
              <a:ahLst/>
              <a:cxnLst/>
              <a:rect l="l" t="t" r="r" b="b"/>
              <a:pathLst>
                <a:path w="502284" h="188594">
                  <a:moveTo>
                    <a:pt x="0" y="0"/>
                  </a:moveTo>
                  <a:lnTo>
                    <a:pt x="0" y="113220"/>
                  </a:lnTo>
                  <a:lnTo>
                    <a:pt x="8961" y="133228"/>
                  </a:lnTo>
                  <a:lnTo>
                    <a:pt x="73480" y="166438"/>
                  </a:lnTo>
                  <a:lnTo>
                    <a:pt x="124256" y="178205"/>
                  </a:lnTo>
                  <a:lnTo>
                    <a:pt x="184189" y="185792"/>
                  </a:lnTo>
                  <a:lnTo>
                    <a:pt x="250888" y="188480"/>
                  </a:lnTo>
                  <a:lnTo>
                    <a:pt x="317575" y="185792"/>
                  </a:lnTo>
                  <a:lnTo>
                    <a:pt x="377499" y="178205"/>
                  </a:lnTo>
                  <a:lnTo>
                    <a:pt x="428267" y="166438"/>
                  </a:lnTo>
                  <a:lnTo>
                    <a:pt x="467491" y="151206"/>
                  </a:lnTo>
                  <a:lnTo>
                    <a:pt x="501738" y="113220"/>
                  </a:lnTo>
                  <a:lnTo>
                    <a:pt x="501738" y="0"/>
                  </a:lnTo>
                </a:path>
              </a:pathLst>
            </a:custGeom>
            <a:ln w="1141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527445" y="755759"/>
              <a:ext cx="502284" cy="188595"/>
            </a:xfrm>
            <a:custGeom>
              <a:avLst/>
              <a:gdLst/>
              <a:ahLst/>
              <a:cxnLst/>
              <a:rect l="l" t="t" r="r" b="b"/>
              <a:pathLst>
                <a:path w="502284" h="188594">
                  <a:moveTo>
                    <a:pt x="0" y="0"/>
                  </a:moveTo>
                  <a:lnTo>
                    <a:pt x="0" y="113220"/>
                  </a:lnTo>
                  <a:lnTo>
                    <a:pt x="8961" y="133228"/>
                  </a:lnTo>
                  <a:lnTo>
                    <a:pt x="73480" y="166438"/>
                  </a:lnTo>
                  <a:lnTo>
                    <a:pt x="124256" y="178205"/>
                  </a:lnTo>
                  <a:lnTo>
                    <a:pt x="184189" y="185792"/>
                  </a:lnTo>
                  <a:lnTo>
                    <a:pt x="250888" y="188480"/>
                  </a:lnTo>
                  <a:lnTo>
                    <a:pt x="317575" y="185792"/>
                  </a:lnTo>
                  <a:lnTo>
                    <a:pt x="377499" y="178205"/>
                  </a:lnTo>
                  <a:lnTo>
                    <a:pt x="428267" y="166438"/>
                  </a:lnTo>
                  <a:lnTo>
                    <a:pt x="467491" y="151206"/>
                  </a:lnTo>
                  <a:lnTo>
                    <a:pt x="501738" y="113220"/>
                  </a:lnTo>
                  <a:lnTo>
                    <a:pt x="501738" y="0"/>
                  </a:lnTo>
                </a:path>
              </a:pathLst>
            </a:custGeom>
            <a:ln w="342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527445" y="755759"/>
              <a:ext cx="502284" cy="188595"/>
            </a:xfrm>
            <a:custGeom>
              <a:avLst/>
              <a:gdLst/>
              <a:ahLst/>
              <a:cxnLst/>
              <a:rect l="l" t="t" r="r" b="b"/>
              <a:pathLst>
                <a:path w="502284" h="188594">
                  <a:moveTo>
                    <a:pt x="0" y="0"/>
                  </a:moveTo>
                  <a:lnTo>
                    <a:pt x="0" y="113220"/>
                  </a:lnTo>
                  <a:lnTo>
                    <a:pt x="8961" y="133228"/>
                  </a:lnTo>
                  <a:lnTo>
                    <a:pt x="73480" y="166438"/>
                  </a:lnTo>
                  <a:lnTo>
                    <a:pt x="124256" y="178205"/>
                  </a:lnTo>
                  <a:lnTo>
                    <a:pt x="184189" y="185792"/>
                  </a:lnTo>
                  <a:lnTo>
                    <a:pt x="250888" y="188480"/>
                  </a:lnTo>
                  <a:lnTo>
                    <a:pt x="317575" y="185792"/>
                  </a:lnTo>
                  <a:lnTo>
                    <a:pt x="377499" y="178205"/>
                  </a:lnTo>
                  <a:lnTo>
                    <a:pt x="428267" y="166438"/>
                  </a:lnTo>
                  <a:lnTo>
                    <a:pt x="467491" y="151206"/>
                  </a:lnTo>
                  <a:lnTo>
                    <a:pt x="501738" y="113220"/>
                  </a:lnTo>
                  <a:lnTo>
                    <a:pt x="501738" y="0"/>
                  </a:lnTo>
                </a:path>
              </a:pathLst>
            </a:custGeom>
            <a:ln w="11417">
              <a:solidFill>
                <a:srgbClr val="31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527443" y="727965"/>
              <a:ext cx="502284" cy="103505"/>
            </a:xfrm>
            <a:custGeom>
              <a:avLst/>
              <a:gdLst/>
              <a:ahLst/>
              <a:cxnLst/>
              <a:rect l="l" t="t" r="r" b="b"/>
              <a:pathLst>
                <a:path w="502284" h="103505">
                  <a:moveTo>
                    <a:pt x="484098" y="0"/>
                  </a:moveTo>
                  <a:lnTo>
                    <a:pt x="501751" y="27787"/>
                  </a:lnTo>
                  <a:lnTo>
                    <a:pt x="492791" y="47796"/>
                  </a:lnTo>
                  <a:lnTo>
                    <a:pt x="428277" y="81011"/>
                  </a:lnTo>
                  <a:lnTo>
                    <a:pt x="377504" y="92782"/>
                  </a:lnTo>
                  <a:lnTo>
                    <a:pt x="317573" y="100371"/>
                  </a:lnTo>
                  <a:lnTo>
                    <a:pt x="250875" y="103060"/>
                  </a:lnTo>
                  <a:lnTo>
                    <a:pt x="184186" y="100371"/>
                  </a:lnTo>
                  <a:lnTo>
                    <a:pt x="124258" y="92782"/>
                  </a:lnTo>
                  <a:lnTo>
                    <a:pt x="73483" y="81011"/>
                  </a:lnTo>
                  <a:lnTo>
                    <a:pt x="34254" y="65777"/>
                  </a:lnTo>
                  <a:lnTo>
                    <a:pt x="0" y="27787"/>
                  </a:lnTo>
                  <a:lnTo>
                    <a:pt x="1076" y="20765"/>
                  </a:lnTo>
                  <a:lnTo>
                    <a:pt x="4243" y="13927"/>
                  </a:lnTo>
                  <a:lnTo>
                    <a:pt x="9402" y="7301"/>
                  </a:lnTo>
                  <a:lnTo>
                    <a:pt x="16459" y="914"/>
                  </a:lnTo>
                </a:path>
              </a:pathLst>
            </a:custGeom>
            <a:ln w="342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527443" y="727965"/>
              <a:ext cx="502284" cy="103505"/>
            </a:xfrm>
            <a:custGeom>
              <a:avLst/>
              <a:gdLst/>
              <a:ahLst/>
              <a:cxnLst/>
              <a:rect l="l" t="t" r="r" b="b"/>
              <a:pathLst>
                <a:path w="502284" h="103505">
                  <a:moveTo>
                    <a:pt x="484098" y="0"/>
                  </a:moveTo>
                  <a:lnTo>
                    <a:pt x="501751" y="27787"/>
                  </a:lnTo>
                  <a:lnTo>
                    <a:pt x="492791" y="47796"/>
                  </a:lnTo>
                  <a:lnTo>
                    <a:pt x="428277" y="81011"/>
                  </a:lnTo>
                  <a:lnTo>
                    <a:pt x="377504" y="92782"/>
                  </a:lnTo>
                  <a:lnTo>
                    <a:pt x="317573" y="100371"/>
                  </a:lnTo>
                  <a:lnTo>
                    <a:pt x="250875" y="103060"/>
                  </a:lnTo>
                  <a:lnTo>
                    <a:pt x="184186" y="100371"/>
                  </a:lnTo>
                  <a:lnTo>
                    <a:pt x="124258" y="92782"/>
                  </a:lnTo>
                  <a:lnTo>
                    <a:pt x="73483" y="81011"/>
                  </a:lnTo>
                  <a:lnTo>
                    <a:pt x="34254" y="65777"/>
                  </a:lnTo>
                  <a:lnTo>
                    <a:pt x="0" y="27787"/>
                  </a:lnTo>
                  <a:lnTo>
                    <a:pt x="1076" y="20765"/>
                  </a:lnTo>
                  <a:lnTo>
                    <a:pt x="4243" y="13927"/>
                  </a:lnTo>
                  <a:lnTo>
                    <a:pt x="9402" y="7301"/>
                  </a:lnTo>
                  <a:lnTo>
                    <a:pt x="16459" y="914"/>
                  </a:lnTo>
                </a:path>
              </a:pathLst>
            </a:custGeom>
            <a:ln w="11417">
              <a:solidFill>
                <a:srgbClr val="31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527439" y="487531"/>
              <a:ext cx="502284" cy="264160"/>
            </a:xfrm>
            <a:custGeom>
              <a:avLst/>
              <a:gdLst/>
              <a:ahLst/>
              <a:cxnLst/>
              <a:rect l="l" t="t" r="r" b="b"/>
              <a:pathLst>
                <a:path w="502284" h="264159">
                  <a:moveTo>
                    <a:pt x="250888" y="0"/>
                  </a:moveTo>
                  <a:lnTo>
                    <a:pt x="184194" y="2688"/>
                  </a:lnTo>
                  <a:lnTo>
                    <a:pt x="124262" y="10274"/>
                  </a:lnTo>
                  <a:lnTo>
                    <a:pt x="73485" y="22042"/>
                  </a:lnTo>
                  <a:lnTo>
                    <a:pt x="34254" y="37274"/>
                  </a:lnTo>
                  <a:lnTo>
                    <a:pt x="0" y="75260"/>
                  </a:lnTo>
                  <a:lnTo>
                    <a:pt x="0" y="188480"/>
                  </a:lnTo>
                  <a:lnTo>
                    <a:pt x="34254" y="226470"/>
                  </a:lnTo>
                  <a:lnTo>
                    <a:pt x="73485" y="241704"/>
                  </a:lnTo>
                  <a:lnTo>
                    <a:pt x="124262" y="253475"/>
                  </a:lnTo>
                  <a:lnTo>
                    <a:pt x="184194" y="261064"/>
                  </a:lnTo>
                  <a:lnTo>
                    <a:pt x="250888" y="263753"/>
                  </a:lnTo>
                  <a:lnTo>
                    <a:pt x="317581" y="261064"/>
                  </a:lnTo>
                  <a:lnTo>
                    <a:pt x="377511" y="253475"/>
                  </a:lnTo>
                  <a:lnTo>
                    <a:pt x="428285" y="241704"/>
                  </a:lnTo>
                  <a:lnTo>
                    <a:pt x="467512" y="226470"/>
                  </a:lnTo>
                  <a:lnTo>
                    <a:pt x="501764" y="188480"/>
                  </a:lnTo>
                  <a:lnTo>
                    <a:pt x="501764" y="75260"/>
                  </a:lnTo>
                  <a:lnTo>
                    <a:pt x="467512" y="37274"/>
                  </a:lnTo>
                  <a:lnTo>
                    <a:pt x="428285" y="22042"/>
                  </a:lnTo>
                  <a:lnTo>
                    <a:pt x="377511" y="10274"/>
                  </a:lnTo>
                  <a:lnTo>
                    <a:pt x="317581" y="2688"/>
                  </a:lnTo>
                  <a:lnTo>
                    <a:pt x="250888" y="0"/>
                  </a:lnTo>
                  <a:close/>
                </a:path>
              </a:pathLst>
            </a:custGeom>
            <a:ln w="11417">
              <a:solidFill>
                <a:srgbClr val="FAA8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527456" y="487535"/>
              <a:ext cx="502284" cy="151130"/>
            </a:xfrm>
            <a:custGeom>
              <a:avLst/>
              <a:gdLst/>
              <a:ahLst/>
              <a:cxnLst/>
              <a:rect l="l" t="t" r="r" b="b"/>
              <a:pathLst>
                <a:path w="502284" h="151129">
                  <a:moveTo>
                    <a:pt x="501738" y="75260"/>
                  </a:moveTo>
                  <a:lnTo>
                    <a:pt x="467490" y="113246"/>
                  </a:lnTo>
                  <a:lnTo>
                    <a:pt x="428264" y="128477"/>
                  </a:lnTo>
                  <a:lnTo>
                    <a:pt x="377491" y="140245"/>
                  </a:lnTo>
                  <a:lnTo>
                    <a:pt x="317560" y="147832"/>
                  </a:lnTo>
                  <a:lnTo>
                    <a:pt x="250863" y="150520"/>
                  </a:lnTo>
                  <a:lnTo>
                    <a:pt x="184174" y="147832"/>
                  </a:lnTo>
                  <a:lnTo>
                    <a:pt x="124249" y="140245"/>
                  </a:lnTo>
                  <a:lnTo>
                    <a:pt x="73477" y="128477"/>
                  </a:lnTo>
                  <a:lnTo>
                    <a:pt x="34250" y="113246"/>
                  </a:lnTo>
                  <a:lnTo>
                    <a:pt x="0" y="75260"/>
                  </a:lnTo>
                  <a:lnTo>
                    <a:pt x="8961" y="55252"/>
                  </a:lnTo>
                  <a:lnTo>
                    <a:pt x="73477" y="22042"/>
                  </a:lnTo>
                  <a:lnTo>
                    <a:pt x="124249" y="10274"/>
                  </a:lnTo>
                  <a:lnTo>
                    <a:pt x="184174" y="2688"/>
                  </a:lnTo>
                  <a:lnTo>
                    <a:pt x="250863" y="0"/>
                  </a:lnTo>
                  <a:lnTo>
                    <a:pt x="317560" y="2688"/>
                  </a:lnTo>
                  <a:lnTo>
                    <a:pt x="377491" y="10274"/>
                  </a:lnTo>
                  <a:lnTo>
                    <a:pt x="428264" y="22042"/>
                  </a:lnTo>
                  <a:lnTo>
                    <a:pt x="467490" y="37274"/>
                  </a:lnTo>
                  <a:lnTo>
                    <a:pt x="501738" y="75260"/>
                  </a:lnTo>
                  <a:close/>
                </a:path>
              </a:pathLst>
            </a:custGeom>
            <a:ln w="342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527456" y="487535"/>
              <a:ext cx="502284" cy="151130"/>
            </a:xfrm>
            <a:custGeom>
              <a:avLst/>
              <a:gdLst/>
              <a:ahLst/>
              <a:cxnLst/>
              <a:rect l="l" t="t" r="r" b="b"/>
              <a:pathLst>
                <a:path w="502284" h="151129">
                  <a:moveTo>
                    <a:pt x="501738" y="75260"/>
                  </a:moveTo>
                  <a:lnTo>
                    <a:pt x="467490" y="113246"/>
                  </a:lnTo>
                  <a:lnTo>
                    <a:pt x="428264" y="128477"/>
                  </a:lnTo>
                  <a:lnTo>
                    <a:pt x="377491" y="140245"/>
                  </a:lnTo>
                  <a:lnTo>
                    <a:pt x="317560" y="147832"/>
                  </a:lnTo>
                  <a:lnTo>
                    <a:pt x="250863" y="150520"/>
                  </a:lnTo>
                  <a:lnTo>
                    <a:pt x="184174" y="147832"/>
                  </a:lnTo>
                  <a:lnTo>
                    <a:pt x="124249" y="140245"/>
                  </a:lnTo>
                  <a:lnTo>
                    <a:pt x="73477" y="128477"/>
                  </a:lnTo>
                  <a:lnTo>
                    <a:pt x="34250" y="113246"/>
                  </a:lnTo>
                  <a:lnTo>
                    <a:pt x="0" y="75260"/>
                  </a:lnTo>
                  <a:lnTo>
                    <a:pt x="8961" y="55252"/>
                  </a:lnTo>
                  <a:lnTo>
                    <a:pt x="73477" y="22042"/>
                  </a:lnTo>
                  <a:lnTo>
                    <a:pt x="124249" y="10274"/>
                  </a:lnTo>
                  <a:lnTo>
                    <a:pt x="184174" y="2688"/>
                  </a:lnTo>
                  <a:lnTo>
                    <a:pt x="250863" y="0"/>
                  </a:lnTo>
                  <a:lnTo>
                    <a:pt x="317560" y="2688"/>
                  </a:lnTo>
                  <a:lnTo>
                    <a:pt x="377491" y="10274"/>
                  </a:lnTo>
                  <a:lnTo>
                    <a:pt x="428264" y="22042"/>
                  </a:lnTo>
                  <a:lnTo>
                    <a:pt x="467490" y="37274"/>
                  </a:lnTo>
                  <a:lnTo>
                    <a:pt x="501738" y="75260"/>
                  </a:lnTo>
                  <a:close/>
                </a:path>
              </a:pathLst>
            </a:custGeom>
            <a:ln w="11417">
              <a:solidFill>
                <a:srgbClr val="FAA8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624489" y="662009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44424" y="22212"/>
                  </a:moveTo>
                  <a:lnTo>
                    <a:pt x="42679" y="30858"/>
                  </a:lnTo>
                  <a:lnTo>
                    <a:pt x="37919" y="37919"/>
                  </a:lnTo>
                  <a:lnTo>
                    <a:pt x="30858" y="42679"/>
                  </a:lnTo>
                  <a:lnTo>
                    <a:pt x="22212" y="44424"/>
                  </a:lnTo>
                  <a:lnTo>
                    <a:pt x="13571" y="42679"/>
                  </a:lnTo>
                  <a:lnTo>
                    <a:pt x="6510" y="37919"/>
                  </a:lnTo>
                  <a:lnTo>
                    <a:pt x="1747" y="30858"/>
                  </a:lnTo>
                  <a:lnTo>
                    <a:pt x="0" y="22212"/>
                  </a:lnTo>
                  <a:lnTo>
                    <a:pt x="1747" y="13565"/>
                  </a:lnTo>
                  <a:lnTo>
                    <a:pt x="6510" y="6505"/>
                  </a:lnTo>
                  <a:lnTo>
                    <a:pt x="13571" y="1745"/>
                  </a:lnTo>
                  <a:lnTo>
                    <a:pt x="22212" y="0"/>
                  </a:lnTo>
                  <a:lnTo>
                    <a:pt x="30858" y="1745"/>
                  </a:lnTo>
                  <a:lnTo>
                    <a:pt x="37919" y="6505"/>
                  </a:lnTo>
                  <a:lnTo>
                    <a:pt x="42679" y="13565"/>
                  </a:lnTo>
                  <a:lnTo>
                    <a:pt x="44424" y="22212"/>
                  </a:lnTo>
                  <a:close/>
                </a:path>
              </a:pathLst>
            </a:custGeom>
            <a:ln w="1141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624489" y="85441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44424" y="22212"/>
                  </a:moveTo>
                  <a:lnTo>
                    <a:pt x="42679" y="30858"/>
                  </a:lnTo>
                  <a:lnTo>
                    <a:pt x="37919" y="37919"/>
                  </a:lnTo>
                  <a:lnTo>
                    <a:pt x="30858" y="42679"/>
                  </a:lnTo>
                  <a:lnTo>
                    <a:pt x="22212" y="44424"/>
                  </a:lnTo>
                  <a:lnTo>
                    <a:pt x="13571" y="42679"/>
                  </a:lnTo>
                  <a:lnTo>
                    <a:pt x="6510" y="37919"/>
                  </a:lnTo>
                  <a:lnTo>
                    <a:pt x="1747" y="30858"/>
                  </a:lnTo>
                  <a:lnTo>
                    <a:pt x="0" y="22212"/>
                  </a:lnTo>
                  <a:lnTo>
                    <a:pt x="1747" y="13565"/>
                  </a:lnTo>
                  <a:lnTo>
                    <a:pt x="6510" y="6505"/>
                  </a:lnTo>
                  <a:lnTo>
                    <a:pt x="13571" y="1745"/>
                  </a:lnTo>
                  <a:lnTo>
                    <a:pt x="22212" y="0"/>
                  </a:lnTo>
                  <a:lnTo>
                    <a:pt x="30858" y="1745"/>
                  </a:lnTo>
                  <a:lnTo>
                    <a:pt x="37919" y="6505"/>
                  </a:lnTo>
                  <a:lnTo>
                    <a:pt x="42679" y="13565"/>
                  </a:lnTo>
                  <a:lnTo>
                    <a:pt x="44424" y="22212"/>
                  </a:lnTo>
                  <a:close/>
                </a:path>
              </a:pathLst>
            </a:custGeom>
            <a:ln w="11417">
              <a:solidFill>
                <a:srgbClr val="FAA8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624489" y="96923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44424" y="22212"/>
                  </a:moveTo>
                  <a:lnTo>
                    <a:pt x="42679" y="30858"/>
                  </a:lnTo>
                  <a:lnTo>
                    <a:pt x="37919" y="37919"/>
                  </a:lnTo>
                  <a:lnTo>
                    <a:pt x="30858" y="42679"/>
                  </a:lnTo>
                  <a:lnTo>
                    <a:pt x="22212" y="44424"/>
                  </a:lnTo>
                  <a:lnTo>
                    <a:pt x="13571" y="42679"/>
                  </a:lnTo>
                  <a:lnTo>
                    <a:pt x="6510" y="37919"/>
                  </a:lnTo>
                  <a:lnTo>
                    <a:pt x="1747" y="30858"/>
                  </a:lnTo>
                  <a:lnTo>
                    <a:pt x="0" y="22212"/>
                  </a:lnTo>
                  <a:lnTo>
                    <a:pt x="1747" y="13565"/>
                  </a:lnTo>
                  <a:lnTo>
                    <a:pt x="6510" y="6505"/>
                  </a:lnTo>
                  <a:lnTo>
                    <a:pt x="13571" y="1745"/>
                  </a:lnTo>
                  <a:lnTo>
                    <a:pt x="22212" y="0"/>
                  </a:lnTo>
                  <a:lnTo>
                    <a:pt x="30858" y="1745"/>
                  </a:lnTo>
                  <a:lnTo>
                    <a:pt x="37919" y="6505"/>
                  </a:lnTo>
                  <a:lnTo>
                    <a:pt x="42679" y="13565"/>
                  </a:lnTo>
                  <a:lnTo>
                    <a:pt x="44424" y="22212"/>
                  </a:lnTo>
                  <a:close/>
                </a:path>
              </a:pathLst>
            </a:custGeom>
            <a:ln w="11417">
              <a:solidFill>
                <a:srgbClr val="FAA8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7" name="object 5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151200" y="7038628"/>
            <a:ext cx="674221" cy="229781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568627" y="7037666"/>
            <a:ext cx="495934" cy="292735"/>
            <a:chOff x="568627" y="7037666"/>
            <a:chExt cx="495934" cy="292735"/>
          </a:xfrm>
        </p:grpSpPr>
        <p:pic>
          <p:nvPicPr>
            <p:cNvPr id="59" name="object 5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566251" y="2555486"/>
            <a:ext cx="14249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Recommended</a:t>
            </a:r>
            <a:r>
              <a:rPr sz="1000" b="1" spc="-6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232F3E"/>
                </a:solidFill>
                <a:latin typeface="Trebuchet MS"/>
                <a:cs typeface="Trebuchet MS"/>
              </a:rPr>
              <a:t>courses: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278663" y="6992237"/>
            <a:ext cx="1598295" cy="1778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000" spc="-275" dirty="0">
                <a:solidFill>
                  <a:srgbClr val="3DCAC0"/>
                </a:solidFill>
                <a:latin typeface="Century Gothic"/>
                <a:cs typeface="Century Gothic"/>
              </a:rPr>
              <a:t>• 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9"/>
              </a:rPr>
              <a:t>Take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9"/>
              </a:rPr>
              <a:t>free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9"/>
              </a:rPr>
              <a:t>digital</a:t>
            </a: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9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9"/>
              </a:rPr>
              <a:t>training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438191" y="6992237"/>
            <a:ext cx="1788795" cy="1778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000" spc="-275" dirty="0">
                <a:solidFill>
                  <a:srgbClr val="3DCAC0"/>
                </a:solidFill>
                <a:latin typeface="Century Gothic"/>
                <a:cs typeface="Century Gothic"/>
              </a:rPr>
              <a:t>•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Live </a:t>
            </a:r>
            <a:r>
              <a:rPr sz="100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instructor-led</a:t>
            </a:r>
            <a:r>
              <a:rPr sz="100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0"/>
              </a:rPr>
              <a:t>webinars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301281" y="7051547"/>
            <a:ext cx="222885" cy="1778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000" b="1" dirty="0">
                <a:solidFill>
                  <a:srgbClr val="1C232F"/>
                </a:solidFill>
                <a:latin typeface="Trebuchet MS"/>
                <a:cs typeface="Trebuchet MS"/>
              </a:rPr>
              <a:t>47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92" name="object 9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566251" y="4058023"/>
            <a:ext cx="3606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5" dirty="0">
                <a:solidFill>
                  <a:srgbClr val="232F3E"/>
                </a:solidFill>
                <a:latin typeface="Trebuchet MS"/>
                <a:cs typeface="Trebuchet MS"/>
              </a:rPr>
              <a:t>F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A</a:t>
            </a: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Qs: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52992" y="2912269"/>
            <a:ext cx="331787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AWS </a:t>
            </a:r>
            <a:r>
              <a:rPr sz="1000" u="sng" spc="-8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Database </a:t>
            </a:r>
            <a:r>
              <a:rPr sz="100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1"/>
              </a:rPr>
              <a:t>Offerings</a:t>
            </a:r>
            <a:r>
              <a:rPr sz="1000" spc="40" dirty="0">
                <a:solidFill>
                  <a:srgbClr val="F8991D"/>
                </a:solidFill>
                <a:latin typeface="Century Gothic"/>
                <a:cs typeface="Century Gothic"/>
                <a:hlinkClick r:id="rId31"/>
              </a:rPr>
              <a:t> </a:t>
            </a:r>
            <a:r>
              <a:rPr sz="1000" spc="-430" dirty="0">
                <a:latin typeface="Century Gothic"/>
                <a:cs typeface="Century Gothic"/>
              </a:rPr>
              <a:t>|</a:t>
            </a:r>
            <a:r>
              <a:rPr sz="1000" spc="-25" dirty="0">
                <a:latin typeface="Century Gothic"/>
                <a:cs typeface="Century Gothic"/>
              </a:rPr>
              <a:t> </a:t>
            </a:r>
            <a:r>
              <a:rPr sz="1000" spc="-40" dirty="0">
                <a:latin typeface="Century Gothic"/>
                <a:cs typeface="Century Gothic"/>
              </a:rPr>
              <a:t>Digital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Planning </a:t>
            </a:r>
            <a:r>
              <a:rPr sz="1000" u="sng" spc="-9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and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Designing </a:t>
            </a:r>
            <a:r>
              <a:rPr sz="1000" u="sng" spc="-7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Databases </a:t>
            </a: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on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2"/>
              </a:rPr>
              <a:t>AWS</a:t>
            </a:r>
            <a:r>
              <a:rPr sz="1000" spc="-50" dirty="0">
                <a:solidFill>
                  <a:srgbClr val="F8991D"/>
                </a:solidFill>
                <a:latin typeface="Century Gothic"/>
                <a:cs typeface="Century Gothic"/>
                <a:hlinkClick r:id="rId32"/>
              </a:rPr>
              <a:t> </a:t>
            </a:r>
            <a:r>
              <a:rPr sz="1000" spc="-430" dirty="0">
                <a:latin typeface="Century Gothic"/>
                <a:cs typeface="Century Gothic"/>
              </a:rPr>
              <a:t>|</a:t>
            </a:r>
            <a:r>
              <a:rPr sz="1000" spc="-20" dirty="0">
                <a:latin typeface="Century Gothic"/>
                <a:cs typeface="Century Gothic"/>
              </a:rPr>
              <a:t> </a:t>
            </a:r>
            <a:r>
              <a:rPr sz="1000" spc="-60" dirty="0">
                <a:latin typeface="Century Gothic"/>
                <a:cs typeface="Century Gothic"/>
              </a:rPr>
              <a:t>Classroom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76792" y="3636169"/>
            <a:ext cx="27489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Explore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the </a:t>
            </a:r>
            <a:r>
              <a:rPr sz="1000" u="sng" spc="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full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AWS </a:t>
            </a:r>
            <a:r>
              <a:rPr sz="1000" u="sng" spc="-7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Databases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learning 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pat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h</a:t>
            </a:r>
            <a:r>
              <a:rPr sz="100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 </a:t>
            </a:r>
            <a:r>
              <a:rPr sz="1000" u="sng" spc="1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3"/>
              </a:rPr>
              <a:t>»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52992" y="4414845"/>
            <a:ext cx="1774825" cy="189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Amazon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4"/>
              </a:rPr>
              <a:t>Aurora</a:t>
            </a:r>
            <a:endParaRPr sz="1000">
              <a:latin typeface="Century Gothic"/>
              <a:cs typeface="Century Gothic"/>
            </a:endParaRPr>
          </a:p>
          <a:p>
            <a:pPr marL="165100" marR="5080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Amazon 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DocumentDB </a:t>
            </a:r>
            <a:r>
              <a:rPr sz="100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(with </a:t>
            </a:r>
            <a:r>
              <a:rPr sz="1000" dirty="0">
                <a:solidFill>
                  <a:srgbClr val="F8991D"/>
                </a:solidFill>
                <a:latin typeface="Century Gothic"/>
                <a:cs typeface="Century Gothic"/>
                <a:hlinkClick r:id="rId35"/>
              </a:rPr>
              <a:t> </a:t>
            </a:r>
            <a:r>
              <a:rPr sz="1000" u="sng" spc="-7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Mongo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5"/>
              </a:rPr>
              <a:t>Compatibility</a:t>
            </a:r>
            <a:r>
              <a:rPr sz="1000" spc="-25" dirty="0">
                <a:solidFill>
                  <a:srgbClr val="F8991D"/>
                </a:solidFill>
                <a:latin typeface="Century Gothic"/>
                <a:cs typeface="Century Gothic"/>
              </a:rPr>
              <a:t>)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Amazon</a:t>
            </a:r>
            <a:r>
              <a:rPr sz="1000" u="sng" spc="-9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 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6"/>
              </a:rPr>
              <a:t>DynamoDB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Amazon</a:t>
            </a:r>
            <a:r>
              <a:rPr sz="1000" u="sng" spc="-8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 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7"/>
              </a:rPr>
              <a:t>ElastiCache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Amazon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 </a:t>
            </a:r>
            <a:r>
              <a:rPr sz="100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8"/>
              </a:rPr>
              <a:t>Neptune</a:t>
            </a:r>
            <a:endParaRPr sz="1000">
              <a:latin typeface="Century Gothic"/>
              <a:cs typeface="Century Gothic"/>
            </a:endParaRPr>
          </a:p>
          <a:p>
            <a:pPr marL="165100" marR="118110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Amazon 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Quantum Ledger </a:t>
            </a:r>
            <a:r>
              <a:rPr sz="1000" spc="-50" dirty="0">
                <a:solidFill>
                  <a:srgbClr val="F8991D"/>
                </a:solidFill>
                <a:latin typeface="Century Gothic"/>
                <a:cs typeface="Century Gothic"/>
                <a:hlinkClick r:id="rId39"/>
              </a:rPr>
              <a:t> </a:t>
            </a:r>
            <a:r>
              <a:rPr sz="1000" u="sng" spc="-8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Database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39"/>
              </a:rPr>
              <a:t> (QLDB)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939520" y="4376745"/>
            <a:ext cx="1833245" cy="1130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5080" indent="-152400">
              <a:lnSpc>
                <a:spcPct val="125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Amazon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Relational </a:t>
            </a:r>
            <a:r>
              <a:rPr sz="1000" u="sng" spc="-8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Database </a:t>
            </a:r>
            <a:r>
              <a:rPr sz="1000" spc="-85" dirty="0">
                <a:solidFill>
                  <a:srgbClr val="F8991D"/>
                </a:solidFill>
                <a:latin typeface="Century Gothic"/>
                <a:cs typeface="Century Gothic"/>
                <a:hlinkClick r:id="rId40"/>
              </a:rPr>
              <a:t>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Service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 </a:t>
            </a:r>
            <a:r>
              <a:rPr sz="100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0"/>
              </a:rPr>
              <a:t>(RDS)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Amazon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 </a:t>
            </a:r>
            <a:r>
              <a:rPr sz="100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1"/>
              </a:rPr>
              <a:t>Redshift</a:t>
            </a:r>
            <a:endParaRPr sz="1000">
              <a:latin typeface="Century Gothic"/>
              <a:cs typeface="Century Gothic"/>
            </a:endParaRPr>
          </a:p>
          <a:p>
            <a:pPr marL="164465" marR="27940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2"/>
              </a:rPr>
              <a:t>Amazon </a:t>
            </a:r>
            <a:r>
              <a:rPr sz="1000" u="sng" spc="-8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2"/>
              </a:rPr>
              <a:t>Database </a:t>
            </a:r>
            <a:r>
              <a:rPr sz="100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2"/>
              </a:rPr>
              <a:t>Migration </a:t>
            </a:r>
            <a:r>
              <a:rPr sz="1000" spc="-20" dirty="0">
                <a:solidFill>
                  <a:srgbClr val="F8991D"/>
                </a:solidFill>
                <a:latin typeface="Century Gothic"/>
                <a:cs typeface="Century Gothic"/>
                <a:hlinkClick r:id="rId42"/>
              </a:rPr>
              <a:t>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2"/>
              </a:rPr>
              <a:t>Service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863320" y="5786445"/>
            <a:ext cx="908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View </a:t>
            </a:r>
            <a:r>
              <a:rPr sz="100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all 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FAQs</a:t>
            </a:r>
            <a:r>
              <a:rPr sz="1000" u="sng" spc="-10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 </a:t>
            </a:r>
            <a:r>
              <a:rPr sz="1000" u="sng" spc="1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3"/>
              </a:rPr>
              <a:t>»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566207" y="1138612"/>
            <a:ext cx="54209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AWS </a:t>
            </a:r>
            <a:r>
              <a:rPr spc="-140" dirty="0"/>
              <a:t>Certified </a:t>
            </a:r>
            <a:r>
              <a:rPr spc="-275" dirty="0"/>
              <a:t>Database </a:t>
            </a:r>
            <a:r>
              <a:rPr spc="130" dirty="0"/>
              <a:t>-</a:t>
            </a:r>
            <a:r>
              <a:rPr spc="-145" dirty="0"/>
              <a:t> </a:t>
            </a:r>
            <a:r>
              <a:rPr spc="-160" dirty="0"/>
              <a:t>Specialty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564092" y="1783580"/>
            <a:ext cx="5755640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50105" algn="l"/>
              </a:tabLst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Exam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guide:	</a:t>
            </a:r>
            <a:r>
              <a:rPr sz="1000" b="1" spc="25" dirty="0">
                <a:solidFill>
                  <a:srgbClr val="232F3E"/>
                </a:solidFill>
                <a:latin typeface="Trebuchet MS"/>
                <a:cs typeface="Trebuchet MS"/>
              </a:rPr>
              <a:t>Sample</a:t>
            </a:r>
            <a:r>
              <a:rPr sz="1000" b="1" spc="-8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232F3E"/>
                </a:solidFill>
                <a:latin typeface="Trebuchet MS"/>
                <a:cs typeface="Trebuchet MS"/>
              </a:rPr>
              <a:t>questions: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rebuchet MS"/>
              <a:cs typeface="Trebuchet MS"/>
            </a:endParaRPr>
          </a:p>
          <a:p>
            <a:pPr marL="254000" indent="-152400">
              <a:lnSpc>
                <a:spcPct val="100000"/>
              </a:lnSpc>
              <a:buClr>
                <a:srgbClr val="3DCAC0"/>
              </a:buClr>
              <a:buChar char="•"/>
              <a:tabLst>
                <a:tab pos="254000" algn="l"/>
                <a:tab pos="4726940" algn="l"/>
              </a:tabLst>
            </a:pP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Download</a:t>
            </a: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4"/>
              </a:rPr>
              <a:t>PDF</a:t>
            </a:r>
            <a:r>
              <a:rPr sz="1000" spc="-5" dirty="0">
                <a:solidFill>
                  <a:srgbClr val="F8991D"/>
                </a:solidFill>
                <a:latin typeface="Century Gothic"/>
                <a:cs typeface="Century Gothic"/>
              </a:rPr>
              <a:t>	</a:t>
            </a:r>
            <a:r>
              <a:rPr sz="1000" spc="-275" dirty="0">
                <a:solidFill>
                  <a:srgbClr val="3DCAC0"/>
                </a:solidFill>
                <a:latin typeface="Century Gothic"/>
                <a:cs typeface="Century Gothic"/>
              </a:rPr>
              <a:t>•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sz="1000" spc="-275" dirty="0">
                <a:solidFill>
                  <a:srgbClr val="F8991D"/>
                </a:solidFill>
                <a:latin typeface="Century Gothic"/>
                <a:cs typeface="Century Gothic"/>
                <a:hlinkClick r:id="rId45"/>
              </a:rPr>
              <a:t> </a:t>
            </a:r>
            <a:r>
              <a:rPr sz="100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5"/>
              </a:rPr>
              <a:t>Download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5"/>
              </a:rPr>
              <a:t>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5"/>
              </a:rPr>
              <a:t>PDF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201708" y="2555491"/>
            <a:ext cx="8191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Whitepapers: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201708" y="6632064"/>
            <a:ext cx="15208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Exam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Readiness</a:t>
            </a:r>
            <a:r>
              <a:rPr sz="1000" b="1" spc="-10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training: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278663" y="2868309"/>
            <a:ext cx="187325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marR="5080" indent="-152400">
              <a:lnSpc>
                <a:spcPct val="1316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6"/>
              </a:rPr>
              <a:t>Configuring </a:t>
            </a:r>
            <a:r>
              <a:rPr sz="95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6"/>
              </a:rPr>
              <a:t>Amazon </a:t>
            </a:r>
            <a:r>
              <a:rPr sz="95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6"/>
              </a:rPr>
              <a:t>RDS </a:t>
            </a:r>
            <a:r>
              <a:rPr sz="95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6"/>
              </a:rPr>
              <a:t>as</a:t>
            </a:r>
            <a:r>
              <a:rPr sz="950" u="sng" spc="-10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6"/>
              </a:rPr>
              <a:t> </a:t>
            </a:r>
            <a:r>
              <a:rPr sz="950" u="sng" spc="-8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6"/>
              </a:rPr>
              <a:t>an </a:t>
            </a:r>
            <a:r>
              <a:rPr sz="950" spc="-85" dirty="0">
                <a:solidFill>
                  <a:srgbClr val="F8991D"/>
                </a:solidFill>
                <a:latin typeface="Century Gothic"/>
                <a:cs typeface="Century Gothic"/>
                <a:hlinkClick r:id="rId46"/>
              </a:rPr>
              <a:t> </a:t>
            </a:r>
            <a:r>
              <a:rPr sz="95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6"/>
              </a:rPr>
              <a:t>Oracle </a:t>
            </a:r>
            <a:r>
              <a:rPr sz="95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6"/>
              </a:rPr>
              <a:t>PeopleSoft</a:t>
            </a:r>
            <a:r>
              <a:rPr sz="95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6"/>
              </a:rPr>
              <a:t> </a:t>
            </a:r>
            <a:r>
              <a:rPr sz="950" u="sng" spc="-8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6"/>
              </a:rPr>
              <a:t>Database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278663" y="3325572"/>
            <a:ext cx="193548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marR="5080" indent="-152400">
              <a:lnSpc>
                <a:spcPct val="1316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7"/>
              </a:rPr>
              <a:t>Determining </a:t>
            </a:r>
            <a:r>
              <a:rPr sz="95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7"/>
              </a:rPr>
              <a:t>the </a:t>
            </a:r>
            <a:r>
              <a:rPr sz="95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7"/>
              </a:rPr>
              <a:t>IOPS </a:t>
            </a:r>
            <a:r>
              <a:rPr sz="95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7"/>
              </a:rPr>
              <a:t>Needs</a:t>
            </a:r>
            <a:r>
              <a:rPr sz="950" u="sng" spc="-1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7"/>
              </a:rPr>
              <a:t> </a:t>
            </a:r>
            <a:r>
              <a:rPr sz="950" u="sng" spc="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7"/>
              </a:rPr>
              <a:t>for </a:t>
            </a:r>
            <a:r>
              <a:rPr sz="950" spc="20" dirty="0">
                <a:solidFill>
                  <a:srgbClr val="F8991D"/>
                </a:solidFill>
                <a:latin typeface="Century Gothic"/>
                <a:cs typeface="Century Gothic"/>
                <a:hlinkClick r:id="rId47"/>
              </a:rPr>
              <a:t> </a:t>
            </a:r>
            <a:r>
              <a:rPr sz="95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7"/>
              </a:rPr>
              <a:t>Oracle </a:t>
            </a:r>
            <a:r>
              <a:rPr sz="950" u="sng" spc="-8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7"/>
              </a:rPr>
              <a:t>Database </a:t>
            </a:r>
            <a:r>
              <a:rPr sz="95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7"/>
              </a:rPr>
              <a:t>on</a:t>
            </a:r>
            <a:r>
              <a:rPr sz="950" u="sng" spc="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7"/>
              </a:rPr>
              <a:t> </a:t>
            </a:r>
            <a:r>
              <a:rPr sz="95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7"/>
              </a:rPr>
              <a:t>AWS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278663" y="3782836"/>
            <a:ext cx="1852295" cy="597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marR="5080" indent="-152400" algn="just">
              <a:lnSpc>
                <a:spcPct val="1316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8"/>
              </a:rPr>
              <a:t>Comparing </a:t>
            </a:r>
            <a:r>
              <a:rPr sz="95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8"/>
              </a:rPr>
              <a:t>the </a:t>
            </a:r>
            <a:r>
              <a:rPr sz="950" u="sng" spc="-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8"/>
              </a:rPr>
              <a:t>Use </a:t>
            </a:r>
            <a:r>
              <a:rPr sz="95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8"/>
              </a:rPr>
              <a:t>of</a:t>
            </a:r>
            <a:r>
              <a:rPr sz="95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8"/>
              </a:rPr>
              <a:t> Amazon </a:t>
            </a:r>
            <a:r>
              <a:rPr sz="950" spc="-55" dirty="0">
                <a:solidFill>
                  <a:srgbClr val="F8991D"/>
                </a:solidFill>
                <a:latin typeface="Century Gothic"/>
                <a:cs typeface="Century Gothic"/>
                <a:hlinkClick r:id="rId48"/>
              </a:rPr>
              <a:t> </a:t>
            </a:r>
            <a:r>
              <a:rPr sz="95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8"/>
              </a:rPr>
              <a:t>DynamoDB </a:t>
            </a:r>
            <a:r>
              <a:rPr sz="950" u="sng" spc="-8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8"/>
              </a:rPr>
              <a:t>and </a:t>
            </a:r>
            <a:r>
              <a:rPr sz="950" u="sng" spc="-10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8"/>
              </a:rPr>
              <a:t>Apache </a:t>
            </a:r>
            <a:r>
              <a:rPr sz="95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8"/>
              </a:rPr>
              <a:t>HBase </a:t>
            </a:r>
            <a:r>
              <a:rPr sz="950" spc="-30" dirty="0">
                <a:solidFill>
                  <a:srgbClr val="F8991D"/>
                </a:solidFill>
                <a:latin typeface="Century Gothic"/>
                <a:cs typeface="Century Gothic"/>
                <a:hlinkClick r:id="rId48"/>
              </a:rPr>
              <a:t> </a:t>
            </a:r>
            <a:r>
              <a:rPr sz="950" u="sng" spc="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8"/>
              </a:rPr>
              <a:t>for</a:t>
            </a:r>
            <a:r>
              <a:rPr sz="95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8"/>
              </a:rPr>
              <a:t> </a:t>
            </a:r>
            <a:r>
              <a:rPr sz="95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8"/>
              </a:rPr>
              <a:t>NoSQL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278663" y="4476332"/>
            <a:ext cx="1713230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9"/>
              </a:rPr>
              <a:t>Best </a:t>
            </a:r>
            <a:r>
              <a:rPr sz="95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9"/>
              </a:rPr>
              <a:t>Practices </a:t>
            </a:r>
            <a:r>
              <a:rPr sz="950" u="sng" spc="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9"/>
              </a:rPr>
              <a:t>for</a:t>
            </a:r>
            <a:r>
              <a:rPr sz="950" u="sng" spc="-9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9"/>
              </a:rPr>
              <a:t> </a:t>
            </a:r>
            <a:r>
              <a:rPr sz="95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9"/>
              </a:rPr>
              <a:t>Deploying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431044" y="4666838"/>
            <a:ext cx="164274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9"/>
              </a:rPr>
              <a:t>Microsoft </a:t>
            </a:r>
            <a:r>
              <a:rPr sz="95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9"/>
              </a:rPr>
              <a:t>SQL </a:t>
            </a:r>
            <a:r>
              <a:rPr sz="95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9"/>
              </a:rPr>
              <a:t>Server </a:t>
            </a:r>
            <a:r>
              <a:rPr sz="95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9"/>
              </a:rPr>
              <a:t>on</a:t>
            </a:r>
            <a:r>
              <a:rPr sz="950" u="sng" spc="-1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9"/>
              </a:rPr>
              <a:t> </a:t>
            </a:r>
            <a:r>
              <a:rPr sz="95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49"/>
              </a:rPr>
              <a:t>AWS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278663" y="4933595"/>
            <a:ext cx="1637030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0"/>
              </a:rPr>
              <a:t>Migrating </a:t>
            </a:r>
            <a:r>
              <a:rPr sz="95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0"/>
              </a:rPr>
              <a:t>Oracle</a:t>
            </a:r>
            <a:r>
              <a:rPr sz="950" u="sng" spc="-7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0"/>
              </a:rPr>
              <a:t> </a:t>
            </a:r>
            <a:r>
              <a:rPr sz="950" u="sng" spc="-8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0"/>
              </a:rPr>
              <a:t>Database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431044" y="5078375"/>
            <a:ext cx="114363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100"/>
              </a:spcBef>
            </a:pPr>
            <a:r>
              <a:rPr sz="95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0"/>
              </a:rPr>
              <a:t>Workloads </a:t>
            </a:r>
            <a:r>
              <a:rPr sz="95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0"/>
              </a:rPr>
              <a:t>to</a:t>
            </a:r>
            <a:r>
              <a:rPr sz="950" u="sng" spc="-7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0"/>
              </a:rPr>
              <a:t> </a:t>
            </a:r>
            <a:r>
              <a:rPr sz="95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0"/>
              </a:rPr>
              <a:t>Oracle </a:t>
            </a:r>
            <a:r>
              <a:rPr sz="950" spc="-65" dirty="0">
                <a:solidFill>
                  <a:srgbClr val="F8991D"/>
                </a:solidFill>
                <a:latin typeface="Century Gothic"/>
                <a:cs typeface="Century Gothic"/>
              </a:rPr>
              <a:t> </a:t>
            </a:r>
            <a:r>
              <a:rPr sz="950" u="sng" spc="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0"/>
              </a:rPr>
              <a:t>Linux </a:t>
            </a:r>
            <a:r>
              <a:rPr sz="950" u="sng" spc="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Tahoma"/>
                <a:cs typeface="Tahoma"/>
                <a:hlinkClick r:id="rId50"/>
              </a:rPr>
              <a:t>on</a:t>
            </a:r>
            <a:r>
              <a:rPr sz="950" u="sng" spc="-114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Tahoma"/>
                <a:cs typeface="Tahoma"/>
                <a:hlinkClick r:id="rId50"/>
              </a:rPr>
              <a:t> </a:t>
            </a:r>
            <a:r>
              <a:rPr sz="95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Tahoma"/>
                <a:cs typeface="Tahoma"/>
                <a:hlinkClick r:id="rId50"/>
              </a:rPr>
              <a:t>AWS</a:t>
            </a:r>
            <a:endParaRPr sz="950">
              <a:latin typeface="Tahoma"/>
              <a:cs typeface="Tahom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278663" y="5535639"/>
            <a:ext cx="191325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marR="5080" indent="-152400">
              <a:lnSpc>
                <a:spcPct val="1316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1"/>
              </a:rPr>
              <a:t>Migrating </a:t>
            </a:r>
            <a:r>
              <a:rPr sz="95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1"/>
              </a:rPr>
              <a:t>Applications</a:t>
            </a:r>
            <a:r>
              <a:rPr sz="950" u="sng" spc="-6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1"/>
              </a:rPr>
              <a:t> </a:t>
            </a:r>
            <a:r>
              <a:rPr sz="95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1"/>
              </a:rPr>
              <a:t>Running </a:t>
            </a:r>
            <a:r>
              <a:rPr sz="950" spc="-15" dirty="0">
                <a:solidFill>
                  <a:srgbClr val="F8991D"/>
                </a:solidFill>
                <a:latin typeface="Century Gothic"/>
                <a:cs typeface="Century Gothic"/>
                <a:hlinkClick r:id="rId51"/>
              </a:rPr>
              <a:t> </a:t>
            </a:r>
            <a:r>
              <a:rPr sz="95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1"/>
              </a:rPr>
              <a:t>Relational </a:t>
            </a:r>
            <a:r>
              <a:rPr sz="95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1"/>
              </a:rPr>
              <a:t>Databases </a:t>
            </a:r>
            <a:r>
              <a:rPr sz="95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1"/>
              </a:rPr>
              <a:t>to</a:t>
            </a:r>
            <a:r>
              <a:rPr sz="95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1"/>
              </a:rPr>
              <a:t> </a:t>
            </a:r>
            <a:r>
              <a:rPr sz="95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1"/>
              </a:rPr>
              <a:t>AWS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278663" y="5992902"/>
            <a:ext cx="155638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marR="5080" indent="-152400">
              <a:lnSpc>
                <a:spcPct val="1316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2"/>
              </a:rPr>
              <a:t>Modernizing </a:t>
            </a:r>
            <a:r>
              <a:rPr sz="95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2"/>
              </a:rPr>
              <a:t>the</a:t>
            </a:r>
            <a:r>
              <a:rPr sz="950" u="sng" spc="-1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2"/>
              </a:rPr>
              <a:t> </a:t>
            </a:r>
            <a:r>
              <a:rPr sz="95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2"/>
              </a:rPr>
              <a:t>Amazon </a:t>
            </a:r>
            <a:r>
              <a:rPr sz="950" spc="-55" dirty="0">
                <a:solidFill>
                  <a:srgbClr val="F8991D"/>
                </a:solidFill>
                <a:latin typeface="Century Gothic"/>
                <a:cs typeface="Century Gothic"/>
                <a:hlinkClick r:id="rId52"/>
              </a:rPr>
              <a:t> </a:t>
            </a:r>
            <a:r>
              <a:rPr sz="950" u="sng" spc="-8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2"/>
              </a:rPr>
              <a:t>Database</a:t>
            </a:r>
            <a:r>
              <a:rPr sz="95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2"/>
              </a:rPr>
              <a:t> </a:t>
            </a:r>
            <a:r>
              <a:rPr sz="95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2"/>
              </a:rPr>
              <a:t>Infrastructure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563756" y="2868309"/>
            <a:ext cx="187452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marR="5080" indent="-152400">
              <a:lnSpc>
                <a:spcPct val="1316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3"/>
              </a:rPr>
              <a:t>Strategies </a:t>
            </a:r>
            <a:r>
              <a:rPr sz="950" u="sng" spc="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3"/>
              </a:rPr>
              <a:t>for </a:t>
            </a:r>
            <a:r>
              <a:rPr sz="95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3"/>
              </a:rPr>
              <a:t>Migrating</a:t>
            </a:r>
            <a:r>
              <a:rPr sz="950" u="sng" spc="-1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3"/>
              </a:rPr>
              <a:t> </a:t>
            </a:r>
            <a:r>
              <a:rPr sz="95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3"/>
              </a:rPr>
              <a:t>Oracle </a:t>
            </a:r>
            <a:r>
              <a:rPr sz="950" spc="-65" dirty="0">
                <a:solidFill>
                  <a:srgbClr val="F8991D"/>
                </a:solidFill>
                <a:latin typeface="Century Gothic"/>
                <a:cs typeface="Century Gothic"/>
                <a:hlinkClick r:id="rId53"/>
              </a:rPr>
              <a:t> </a:t>
            </a:r>
            <a:r>
              <a:rPr sz="95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3"/>
              </a:rPr>
              <a:t>Databases </a:t>
            </a:r>
            <a:r>
              <a:rPr sz="95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3"/>
              </a:rPr>
              <a:t>to</a:t>
            </a:r>
            <a:r>
              <a:rPr sz="95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3"/>
              </a:rPr>
              <a:t> </a:t>
            </a:r>
            <a:r>
              <a:rPr sz="95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3"/>
              </a:rPr>
              <a:t>AWS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563756" y="3325572"/>
            <a:ext cx="153479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marR="5080" indent="-152400">
              <a:lnSpc>
                <a:spcPct val="1316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4"/>
              </a:rPr>
              <a:t>AWS </a:t>
            </a:r>
            <a:r>
              <a:rPr sz="950" u="sng" spc="-8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4"/>
              </a:rPr>
              <a:t>Database </a:t>
            </a:r>
            <a:r>
              <a:rPr sz="95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4"/>
              </a:rPr>
              <a:t>Migration </a:t>
            </a:r>
            <a:r>
              <a:rPr sz="950" spc="-20" dirty="0">
                <a:solidFill>
                  <a:srgbClr val="F8991D"/>
                </a:solidFill>
                <a:latin typeface="Century Gothic"/>
                <a:cs typeface="Century Gothic"/>
                <a:hlinkClick r:id="rId54"/>
              </a:rPr>
              <a:t> </a:t>
            </a:r>
            <a:r>
              <a:rPr sz="95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4"/>
              </a:rPr>
              <a:t>Service </a:t>
            </a:r>
            <a:r>
              <a:rPr sz="95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4"/>
              </a:rPr>
              <a:t>Best</a:t>
            </a:r>
            <a:r>
              <a:rPr sz="95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4"/>
              </a:rPr>
              <a:t> </a:t>
            </a:r>
            <a:r>
              <a:rPr sz="95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4"/>
              </a:rPr>
              <a:t>Practices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563756" y="3782836"/>
            <a:ext cx="140144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marR="5080" indent="-152400">
              <a:lnSpc>
                <a:spcPct val="1316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spc="-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5"/>
              </a:rPr>
              <a:t>Migration Strategy</a:t>
            </a:r>
            <a:r>
              <a:rPr sz="950" u="sng" spc="-7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5"/>
              </a:rPr>
              <a:t> </a:t>
            </a:r>
            <a:r>
              <a:rPr sz="950" u="sng" spc="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5"/>
              </a:rPr>
              <a:t>for </a:t>
            </a:r>
            <a:r>
              <a:rPr sz="950" spc="20" dirty="0">
                <a:solidFill>
                  <a:srgbClr val="F8991D"/>
                </a:solidFill>
                <a:latin typeface="Century Gothic"/>
                <a:cs typeface="Century Gothic"/>
                <a:hlinkClick r:id="rId55"/>
              </a:rPr>
              <a:t> </a:t>
            </a:r>
            <a:r>
              <a:rPr sz="95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5"/>
              </a:rPr>
              <a:t>Relational</a:t>
            </a:r>
            <a:r>
              <a:rPr sz="95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5"/>
              </a:rPr>
              <a:t> </a:t>
            </a:r>
            <a:r>
              <a:rPr sz="95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5"/>
              </a:rPr>
              <a:t>Databases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563756" y="4240099"/>
            <a:ext cx="161544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marR="5080" indent="-152400">
              <a:lnSpc>
                <a:spcPct val="1316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6"/>
              </a:rPr>
              <a:t>Best </a:t>
            </a:r>
            <a:r>
              <a:rPr sz="95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6"/>
              </a:rPr>
              <a:t>Practices </a:t>
            </a:r>
            <a:r>
              <a:rPr sz="950" u="sng" spc="2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6"/>
              </a:rPr>
              <a:t>for</a:t>
            </a:r>
            <a:r>
              <a:rPr sz="950" u="sng" spc="-9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6"/>
              </a:rPr>
              <a:t> </a:t>
            </a:r>
            <a:r>
              <a:rPr sz="95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6"/>
              </a:rPr>
              <a:t>Running </a:t>
            </a:r>
            <a:r>
              <a:rPr sz="950" spc="-15" dirty="0">
                <a:solidFill>
                  <a:srgbClr val="F8991D"/>
                </a:solidFill>
                <a:latin typeface="Century Gothic"/>
                <a:cs typeface="Century Gothic"/>
                <a:hlinkClick r:id="rId56"/>
              </a:rPr>
              <a:t> </a:t>
            </a:r>
            <a:r>
              <a:rPr sz="95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6"/>
              </a:rPr>
              <a:t>Oracle </a:t>
            </a:r>
            <a:r>
              <a:rPr sz="950" u="sng" spc="-8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6"/>
              </a:rPr>
              <a:t>Database </a:t>
            </a:r>
            <a:r>
              <a:rPr sz="95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6"/>
              </a:rPr>
              <a:t>on</a:t>
            </a:r>
            <a:r>
              <a:rPr sz="950" u="sng" spc="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6"/>
              </a:rPr>
              <a:t> </a:t>
            </a:r>
            <a:r>
              <a:rPr sz="95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6"/>
              </a:rPr>
              <a:t>AWS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563756" y="4697362"/>
            <a:ext cx="192722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marR="5080" indent="-152400">
              <a:lnSpc>
                <a:spcPct val="1316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7"/>
              </a:rPr>
              <a:t>Deploying </a:t>
            </a:r>
            <a:r>
              <a:rPr sz="95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7"/>
              </a:rPr>
              <a:t>Microsoft </a:t>
            </a:r>
            <a:r>
              <a:rPr sz="95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7"/>
              </a:rPr>
              <a:t>SQL</a:t>
            </a:r>
            <a:r>
              <a:rPr sz="950" u="sng" spc="-7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7"/>
              </a:rPr>
              <a:t> </a:t>
            </a:r>
            <a:r>
              <a:rPr sz="95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7"/>
              </a:rPr>
              <a:t>Server </a:t>
            </a:r>
            <a:r>
              <a:rPr sz="950" spc="-5" dirty="0">
                <a:solidFill>
                  <a:srgbClr val="F8991D"/>
                </a:solidFill>
                <a:latin typeface="Century Gothic"/>
                <a:cs typeface="Century Gothic"/>
                <a:hlinkClick r:id="rId57"/>
              </a:rPr>
              <a:t> </a:t>
            </a:r>
            <a:r>
              <a:rPr sz="95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7"/>
              </a:rPr>
              <a:t>on </a:t>
            </a:r>
            <a:r>
              <a:rPr sz="95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7"/>
              </a:rPr>
              <a:t>Amazon </a:t>
            </a:r>
            <a:r>
              <a:rPr sz="950" u="sng" spc="-8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7"/>
              </a:rPr>
              <a:t>Web</a:t>
            </a:r>
            <a:r>
              <a:rPr sz="95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7"/>
              </a:rPr>
              <a:t> </a:t>
            </a:r>
            <a:r>
              <a:rPr sz="95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7"/>
              </a:rPr>
              <a:t>Services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563756" y="5154626"/>
            <a:ext cx="1786889" cy="597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marR="5080" indent="-152400" algn="just">
              <a:lnSpc>
                <a:spcPct val="1316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95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8"/>
              </a:rPr>
              <a:t>Getting </a:t>
            </a:r>
            <a:r>
              <a:rPr sz="95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8"/>
              </a:rPr>
              <a:t>Started </a:t>
            </a:r>
            <a:r>
              <a:rPr sz="95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8"/>
              </a:rPr>
              <a:t>with</a:t>
            </a:r>
            <a:r>
              <a:rPr sz="950" u="sng" spc="-8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8"/>
              </a:rPr>
              <a:t> </a:t>
            </a:r>
            <a:r>
              <a:rPr sz="950" u="sng" spc="-5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8"/>
              </a:rPr>
              <a:t>Amazon </a:t>
            </a:r>
            <a:r>
              <a:rPr sz="950" spc="-55" dirty="0">
                <a:solidFill>
                  <a:srgbClr val="F8991D"/>
                </a:solidFill>
                <a:latin typeface="Century Gothic"/>
                <a:cs typeface="Century Gothic"/>
                <a:hlinkClick r:id="rId58"/>
              </a:rPr>
              <a:t> </a:t>
            </a:r>
            <a:r>
              <a:rPr sz="95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8"/>
              </a:rPr>
              <a:t>DocumentDB </a:t>
            </a:r>
            <a:r>
              <a:rPr sz="95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8"/>
              </a:rPr>
              <a:t>(with</a:t>
            </a:r>
            <a:r>
              <a:rPr sz="95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8"/>
              </a:rPr>
              <a:t> MongoDB </a:t>
            </a:r>
            <a:r>
              <a:rPr sz="950" spc="-50" dirty="0">
                <a:solidFill>
                  <a:srgbClr val="F8991D"/>
                </a:solidFill>
                <a:latin typeface="Century Gothic"/>
                <a:cs typeface="Century Gothic"/>
                <a:hlinkClick r:id="rId58"/>
              </a:rPr>
              <a:t> </a:t>
            </a:r>
            <a:r>
              <a:rPr sz="95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8"/>
              </a:rPr>
              <a:t>Compatibility)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7487555" y="6031885"/>
            <a:ext cx="13296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9"/>
              </a:rPr>
              <a:t>View </a:t>
            </a:r>
            <a:r>
              <a:rPr sz="100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9"/>
              </a:rPr>
              <a:t>all 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9"/>
              </a:rPr>
              <a:t>whitepaper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s</a:t>
            </a:r>
            <a:r>
              <a:rPr sz="1000" u="sng" spc="-7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 </a:t>
            </a:r>
            <a:r>
              <a:rPr sz="1000" u="sng" spc="1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59"/>
              </a:rPr>
              <a:t>»</a:t>
            </a:r>
            <a:endParaRPr sz="1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65" y="4665464"/>
            <a:ext cx="10049510" cy="3112770"/>
            <a:chOff x="4965" y="4665464"/>
            <a:chExt cx="10049510" cy="3112770"/>
          </a:xfrm>
        </p:grpSpPr>
        <p:sp>
          <p:nvSpPr>
            <p:cNvPr id="3" name="object 3"/>
            <p:cNvSpPr/>
            <p:nvPr/>
          </p:nvSpPr>
          <p:spPr>
            <a:xfrm>
              <a:off x="6768861" y="4814989"/>
              <a:ext cx="3054350" cy="2957830"/>
            </a:xfrm>
            <a:custGeom>
              <a:avLst/>
              <a:gdLst/>
              <a:ahLst/>
              <a:cxnLst/>
              <a:rect l="l" t="t" r="r" b="b"/>
              <a:pathLst>
                <a:path w="3054350" h="2957829">
                  <a:moveTo>
                    <a:pt x="1527060" y="0"/>
                  </a:moveTo>
                  <a:lnTo>
                    <a:pt x="0" y="881646"/>
                  </a:lnTo>
                  <a:lnTo>
                    <a:pt x="21" y="2644902"/>
                  </a:lnTo>
                  <a:lnTo>
                    <a:pt x="541304" y="2957410"/>
                  </a:lnTo>
                  <a:lnTo>
                    <a:pt x="2512814" y="2957410"/>
                  </a:lnTo>
                  <a:lnTo>
                    <a:pt x="3054096" y="2644902"/>
                  </a:lnTo>
                  <a:lnTo>
                    <a:pt x="3054096" y="881646"/>
                  </a:lnTo>
                  <a:lnTo>
                    <a:pt x="1527060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56623" y="5650430"/>
              <a:ext cx="166344" cy="5841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7588" y="7103643"/>
              <a:ext cx="1286791" cy="6687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8871" y="5435636"/>
              <a:ext cx="526707" cy="8036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8892" y="4814989"/>
              <a:ext cx="3054075" cy="29574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68871" y="4814989"/>
              <a:ext cx="3054096" cy="29574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5" y="4670996"/>
              <a:ext cx="10049140" cy="31014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581759" y="4671001"/>
              <a:ext cx="1177925" cy="1360170"/>
            </a:xfrm>
            <a:custGeom>
              <a:avLst/>
              <a:gdLst/>
              <a:ahLst/>
              <a:cxnLst/>
              <a:rect l="l" t="t" r="r" b="b"/>
              <a:pathLst>
                <a:path w="1177925" h="1360170">
                  <a:moveTo>
                    <a:pt x="0" y="339915"/>
                  </a:moveTo>
                  <a:lnTo>
                    <a:pt x="0" y="1019746"/>
                  </a:lnTo>
                  <a:lnTo>
                    <a:pt x="588759" y="1359662"/>
                  </a:lnTo>
                  <a:lnTo>
                    <a:pt x="1177493" y="1019746"/>
                  </a:lnTo>
                  <a:lnTo>
                    <a:pt x="1177493" y="339915"/>
                  </a:lnTo>
                  <a:lnTo>
                    <a:pt x="588759" y="0"/>
                  </a:lnTo>
                  <a:lnTo>
                    <a:pt x="0" y="339915"/>
                  </a:lnTo>
                  <a:close/>
                </a:path>
              </a:pathLst>
            </a:custGeom>
            <a:ln w="11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42825" y="4856988"/>
              <a:ext cx="855357" cy="98766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742834" y="4857000"/>
              <a:ext cx="855344" cy="988060"/>
            </a:xfrm>
            <a:custGeom>
              <a:avLst/>
              <a:gdLst/>
              <a:ahLst/>
              <a:cxnLst/>
              <a:rect l="l" t="t" r="r" b="b"/>
              <a:pathLst>
                <a:path w="855345" h="988060">
                  <a:moveTo>
                    <a:pt x="0" y="246913"/>
                  </a:moveTo>
                  <a:lnTo>
                    <a:pt x="0" y="740740"/>
                  </a:lnTo>
                  <a:lnTo>
                    <a:pt x="427685" y="987666"/>
                  </a:lnTo>
                  <a:lnTo>
                    <a:pt x="855344" y="740740"/>
                  </a:lnTo>
                  <a:lnTo>
                    <a:pt x="855344" y="246913"/>
                  </a:lnTo>
                  <a:lnTo>
                    <a:pt x="427685" y="0"/>
                  </a:lnTo>
                  <a:lnTo>
                    <a:pt x="0" y="246913"/>
                  </a:lnTo>
                  <a:close/>
                </a:path>
              </a:pathLst>
            </a:custGeom>
            <a:ln w="11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90901" y="4729607"/>
              <a:ext cx="538022" cy="62120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290897" y="4729612"/>
              <a:ext cx="538480" cy="621665"/>
            </a:xfrm>
            <a:custGeom>
              <a:avLst/>
              <a:gdLst/>
              <a:ahLst/>
              <a:cxnLst/>
              <a:rect l="l" t="t" r="r" b="b"/>
              <a:pathLst>
                <a:path w="538479" h="621664">
                  <a:moveTo>
                    <a:pt x="0" y="155282"/>
                  </a:moveTo>
                  <a:lnTo>
                    <a:pt x="0" y="465899"/>
                  </a:lnTo>
                  <a:lnTo>
                    <a:pt x="269011" y="621207"/>
                  </a:lnTo>
                  <a:lnTo>
                    <a:pt x="538010" y="465899"/>
                  </a:lnTo>
                  <a:lnTo>
                    <a:pt x="538010" y="155282"/>
                  </a:lnTo>
                  <a:lnTo>
                    <a:pt x="269011" y="0"/>
                  </a:lnTo>
                  <a:lnTo>
                    <a:pt x="0" y="155282"/>
                  </a:lnTo>
                  <a:close/>
                </a:path>
              </a:pathLst>
            </a:custGeom>
            <a:ln w="11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4535" y="4814620"/>
              <a:ext cx="390740" cy="45118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364537" y="4814614"/>
              <a:ext cx="391160" cy="451484"/>
            </a:xfrm>
            <a:custGeom>
              <a:avLst/>
              <a:gdLst/>
              <a:ahLst/>
              <a:cxnLst/>
              <a:rect l="l" t="t" r="r" b="b"/>
              <a:pathLst>
                <a:path w="391159" h="451485">
                  <a:moveTo>
                    <a:pt x="0" y="112801"/>
                  </a:moveTo>
                  <a:lnTo>
                    <a:pt x="0" y="338391"/>
                  </a:lnTo>
                  <a:lnTo>
                    <a:pt x="195364" y="451180"/>
                  </a:lnTo>
                  <a:lnTo>
                    <a:pt x="390740" y="338391"/>
                  </a:lnTo>
                  <a:lnTo>
                    <a:pt x="390740" y="112801"/>
                  </a:lnTo>
                  <a:lnTo>
                    <a:pt x="195364" y="0"/>
                  </a:lnTo>
                  <a:lnTo>
                    <a:pt x="0" y="112801"/>
                  </a:lnTo>
                  <a:close/>
                </a:path>
              </a:pathLst>
            </a:custGeom>
            <a:ln w="11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8871" y="4814976"/>
              <a:ext cx="3054095" cy="295742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768861" y="4814996"/>
              <a:ext cx="3054350" cy="2957830"/>
            </a:xfrm>
            <a:custGeom>
              <a:avLst/>
              <a:gdLst/>
              <a:ahLst/>
              <a:cxnLst/>
              <a:rect l="l" t="t" r="r" b="b"/>
              <a:pathLst>
                <a:path w="3054350" h="2957829">
                  <a:moveTo>
                    <a:pt x="0" y="881633"/>
                  </a:moveTo>
                  <a:lnTo>
                    <a:pt x="0" y="2644889"/>
                  </a:lnTo>
                  <a:lnTo>
                    <a:pt x="541299" y="2957403"/>
                  </a:lnTo>
                </a:path>
                <a:path w="3054350" h="2957829">
                  <a:moveTo>
                    <a:pt x="2512820" y="2957403"/>
                  </a:moveTo>
                  <a:lnTo>
                    <a:pt x="3054096" y="2644902"/>
                  </a:lnTo>
                  <a:lnTo>
                    <a:pt x="3054096" y="881633"/>
                  </a:lnTo>
                  <a:lnTo>
                    <a:pt x="1527060" y="0"/>
                  </a:lnTo>
                  <a:lnTo>
                    <a:pt x="0" y="881633"/>
                  </a:lnTo>
                </a:path>
              </a:pathLst>
            </a:custGeom>
            <a:ln w="11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031922" y="5118755"/>
              <a:ext cx="2528570" cy="2653665"/>
            </a:xfrm>
            <a:custGeom>
              <a:avLst/>
              <a:gdLst/>
              <a:ahLst/>
              <a:cxnLst/>
              <a:rect l="l" t="t" r="r" b="b"/>
              <a:pathLst>
                <a:path w="2528570" h="2653665">
                  <a:moveTo>
                    <a:pt x="1264005" y="0"/>
                  </a:moveTo>
                  <a:lnTo>
                    <a:pt x="12" y="729754"/>
                  </a:lnTo>
                  <a:lnTo>
                    <a:pt x="0" y="2189264"/>
                  </a:lnTo>
                  <a:lnTo>
                    <a:pt x="804337" y="2653644"/>
                  </a:lnTo>
                  <a:lnTo>
                    <a:pt x="1723659" y="2653644"/>
                  </a:lnTo>
                  <a:lnTo>
                    <a:pt x="2527973" y="2189264"/>
                  </a:lnTo>
                  <a:lnTo>
                    <a:pt x="2527973" y="729754"/>
                  </a:lnTo>
                  <a:lnTo>
                    <a:pt x="1264005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42170" y="5825280"/>
              <a:ext cx="117728" cy="4929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78171" y="7060362"/>
              <a:ext cx="1143921" cy="71203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31922" y="5647793"/>
              <a:ext cx="410861" cy="6453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31913" y="5118747"/>
              <a:ext cx="2527986" cy="265365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31913" y="5118747"/>
              <a:ext cx="2527986" cy="265365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312863" y="5376245"/>
              <a:ext cx="1966595" cy="2270760"/>
            </a:xfrm>
            <a:custGeom>
              <a:avLst/>
              <a:gdLst/>
              <a:ahLst/>
              <a:cxnLst/>
              <a:rect l="l" t="t" r="r" b="b"/>
              <a:pathLst>
                <a:path w="1966595" h="2270759">
                  <a:moveTo>
                    <a:pt x="983068" y="0"/>
                  </a:moveTo>
                  <a:lnTo>
                    <a:pt x="0" y="567550"/>
                  </a:lnTo>
                  <a:lnTo>
                    <a:pt x="0" y="1702676"/>
                  </a:lnTo>
                  <a:lnTo>
                    <a:pt x="983068" y="2270213"/>
                  </a:lnTo>
                  <a:lnTo>
                    <a:pt x="1966087" y="1702676"/>
                  </a:lnTo>
                  <a:lnTo>
                    <a:pt x="1966087" y="567550"/>
                  </a:lnTo>
                  <a:lnTo>
                    <a:pt x="983068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2849" y="5376240"/>
              <a:ext cx="1966113" cy="227022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312850" y="6854835"/>
              <a:ext cx="398780" cy="428625"/>
            </a:xfrm>
            <a:custGeom>
              <a:avLst/>
              <a:gdLst/>
              <a:ahLst/>
              <a:cxnLst/>
              <a:rect l="l" t="t" r="r" b="b"/>
              <a:pathLst>
                <a:path w="398779" h="428625">
                  <a:moveTo>
                    <a:pt x="0" y="12472"/>
                  </a:moveTo>
                  <a:lnTo>
                    <a:pt x="12437" y="0"/>
                  </a:lnTo>
                  <a:lnTo>
                    <a:pt x="315992" y="80251"/>
                  </a:lnTo>
                  <a:lnTo>
                    <a:pt x="398504" y="384111"/>
                  </a:lnTo>
                  <a:lnTo>
                    <a:pt x="354183" y="428557"/>
                  </a:lnTo>
                </a:path>
              </a:pathLst>
            </a:custGeom>
            <a:ln w="76365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12850" y="5120128"/>
              <a:ext cx="1968360" cy="254024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1200" y="7038628"/>
              <a:ext cx="674221" cy="22978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68627" y="7227184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0874" y="7217769"/>
              <a:ext cx="93357" cy="93826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58800" y="1770939"/>
            <a:ext cx="2661285" cy="1333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30" dirty="0">
                <a:solidFill>
                  <a:srgbClr val="41BEB2"/>
                </a:solidFill>
                <a:latin typeface="Trebuchet MS"/>
                <a:cs typeface="Trebuchet MS"/>
              </a:rPr>
              <a:t>Test </a:t>
            </a:r>
            <a:r>
              <a:rPr sz="1200" b="1" dirty="0">
                <a:solidFill>
                  <a:srgbClr val="41BEB2"/>
                </a:solidFill>
                <a:latin typeface="Trebuchet MS"/>
                <a:cs typeface="Trebuchet MS"/>
              </a:rPr>
              <a:t>delivery</a:t>
            </a:r>
            <a:r>
              <a:rPr sz="1200" b="1" spc="-80" dirty="0">
                <a:solidFill>
                  <a:srgbClr val="41BEB2"/>
                </a:solidFill>
                <a:latin typeface="Trebuchet MS"/>
                <a:cs typeface="Trebuchet MS"/>
              </a:rPr>
              <a:t> </a:t>
            </a:r>
            <a:r>
              <a:rPr sz="1200" b="1" spc="20" dirty="0">
                <a:solidFill>
                  <a:srgbClr val="41BEB2"/>
                </a:solidFill>
                <a:latin typeface="Trebuchet MS"/>
                <a:cs typeface="Trebuchet MS"/>
              </a:rPr>
              <a:t>options</a:t>
            </a:r>
            <a:endParaRPr sz="1200">
              <a:latin typeface="Trebuchet MS"/>
              <a:cs typeface="Trebuchet MS"/>
            </a:endParaRPr>
          </a:p>
          <a:p>
            <a:pPr marL="254000" marR="5080" indent="-152400" algn="just">
              <a:lnSpc>
                <a:spcPct val="125000"/>
              </a:lnSpc>
              <a:spcBef>
                <a:spcPts val="76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b="1" spc="-10" dirty="0">
                <a:solidFill>
                  <a:srgbClr val="515A64"/>
                </a:solidFill>
                <a:latin typeface="Trebuchet MS"/>
                <a:cs typeface="Trebuchet MS"/>
              </a:rPr>
              <a:t>Testing </a:t>
            </a:r>
            <a:r>
              <a:rPr sz="1000" b="1" spc="-30" dirty="0">
                <a:solidFill>
                  <a:srgbClr val="515A64"/>
                </a:solidFill>
                <a:latin typeface="Trebuchet MS"/>
                <a:cs typeface="Trebuchet MS"/>
              </a:rPr>
              <a:t>center </a:t>
            </a:r>
            <a:r>
              <a:rPr sz="1000" dirty="0">
                <a:solidFill>
                  <a:srgbClr val="515A64"/>
                </a:solidFill>
                <a:latin typeface="Century Gothic"/>
                <a:cs typeface="Century Gothic"/>
              </a:rPr>
              <a:t>–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Take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exam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at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public 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testing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center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located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near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you</a:t>
            </a:r>
            <a:endParaRPr sz="1000">
              <a:latin typeface="Century Gothic"/>
              <a:cs typeface="Century Gothic"/>
            </a:endParaRPr>
          </a:p>
          <a:p>
            <a:pPr marL="254000" marR="71120" indent="-152400" algn="just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b="1" spc="10" dirty="0">
                <a:solidFill>
                  <a:srgbClr val="515A64"/>
                </a:solidFill>
                <a:latin typeface="Trebuchet MS"/>
                <a:cs typeface="Trebuchet MS"/>
              </a:rPr>
              <a:t>Online </a:t>
            </a:r>
            <a:r>
              <a:rPr sz="1000" b="1" spc="-10" dirty="0">
                <a:solidFill>
                  <a:srgbClr val="515A64"/>
                </a:solidFill>
                <a:latin typeface="Trebuchet MS"/>
                <a:cs typeface="Trebuchet MS"/>
              </a:rPr>
              <a:t>proctored exam </a:t>
            </a:r>
            <a:r>
              <a:rPr sz="1000" dirty="0">
                <a:solidFill>
                  <a:srgbClr val="515A64"/>
                </a:solidFill>
                <a:latin typeface="Century Gothic"/>
                <a:cs typeface="Century Gothic"/>
              </a:rPr>
              <a:t>–</a:t>
            </a:r>
            <a:r>
              <a:rPr sz="1000" spc="-19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Take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exam 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the comfort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home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or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office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with 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online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proctors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301188" y="7051527"/>
            <a:ext cx="222885" cy="1778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000" b="1" dirty="0">
                <a:solidFill>
                  <a:srgbClr val="1C232F"/>
                </a:solidFill>
                <a:latin typeface="Trebuchet MS"/>
                <a:cs typeface="Trebuchet MS"/>
              </a:rPr>
              <a:t>48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58800" y="3371139"/>
            <a:ext cx="2718435" cy="114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5" dirty="0">
                <a:solidFill>
                  <a:srgbClr val="41BEB2"/>
                </a:solidFill>
                <a:latin typeface="Trebuchet MS"/>
                <a:cs typeface="Trebuchet MS"/>
              </a:rPr>
              <a:t>Question</a:t>
            </a:r>
            <a:r>
              <a:rPr sz="1200" b="1" spc="-55" dirty="0">
                <a:solidFill>
                  <a:srgbClr val="41BEB2"/>
                </a:solidFill>
                <a:latin typeface="Trebuchet MS"/>
                <a:cs typeface="Trebuchet MS"/>
              </a:rPr>
              <a:t> </a:t>
            </a:r>
            <a:r>
              <a:rPr sz="1200" b="1" spc="5" dirty="0">
                <a:solidFill>
                  <a:srgbClr val="41BEB2"/>
                </a:solidFill>
                <a:latin typeface="Trebuchet MS"/>
                <a:cs typeface="Trebuchet MS"/>
              </a:rPr>
              <a:t>styles</a:t>
            </a:r>
            <a:endParaRPr sz="1200">
              <a:latin typeface="Trebuchet MS"/>
              <a:cs typeface="Trebuchet MS"/>
            </a:endParaRPr>
          </a:p>
          <a:p>
            <a:pPr marL="254000" marR="282575" indent="-152400">
              <a:lnSpc>
                <a:spcPct val="125000"/>
              </a:lnSpc>
              <a:spcBef>
                <a:spcPts val="76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b="1" spc="10" dirty="0">
                <a:solidFill>
                  <a:srgbClr val="515A64"/>
                </a:solidFill>
                <a:latin typeface="Trebuchet MS"/>
                <a:cs typeface="Trebuchet MS"/>
              </a:rPr>
              <a:t>Multiple </a:t>
            </a:r>
            <a:r>
              <a:rPr sz="1000" b="1" spc="-25" dirty="0">
                <a:solidFill>
                  <a:srgbClr val="515A64"/>
                </a:solidFill>
                <a:latin typeface="Trebuchet MS"/>
                <a:cs typeface="Trebuchet MS"/>
              </a:rPr>
              <a:t>choice </a:t>
            </a:r>
            <a:r>
              <a:rPr sz="1000" dirty="0">
                <a:solidFill>
                  <a:srgbClr val="515A64"/>
                </a:solidFill>
                <a:latin typeface="Century Gothic"/>
                <a:cs typeface="Century Gothic"/>
              </a:rPr>
              <a:t>–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Select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single</a:t>
            </a:r>
            <a:r>
              <a:rPr sz="1000" spc="-13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best 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answer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from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  </a:t>
            </a:r>
            <a:r>
              <a:rPr sz="1000" spc="20" dirty="0">
                <a:solidFill>
                  <a:srgbClr val="515A64"/>
                </a:solidFill>
                <a:latin typeface="Century Gothic"/>
                <a:cs typeface="Century Gothic"/>
              </a:rPr>
              <a:t>list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</a:t>
            </a:r>
            <a:r>
              <a:rPr sz="1000" spc="-12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possibilities</a:t>
            </a:r>
            <a:endParaRPr sz="1000">
              <a:latin typeface="Century Gothic"/>
              <a:cs typeface="Century Gothic"/>
            </a:endParaRPr>
          </a:p>
          <a:p>
            <a:pPr marL="254000" marR="5080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b="1" spc="10" dirty="0">
                <a:solidFill>
                  <a:srgbClr val="515A64"/>
                </a:solidFill>
                <a:latin typeface="Trebuchet MS"/>
                <a:cs typeface="Trebuchet MS"/>
              </a:rPr>
              <a:t>Multiple </a:t>
            </a:r>
            <a:r>
              <a:rPr sz="1000" b="1" spc="-10" dirty="0">
                <a:solidFill>
                  <a:srgbClr val="515A64"/>
                </a:solidFill>
                <a:latin typeface="Trebuchet MS"/>
                <a:cs typeface="Trebuchet MS"/>
              </a:rPr>
              <a:t>response </a:t>
            </a:r>
            <a:r>
              <a:rPr sz="1000" dirty="0">
                <a:solidFill>
                  <a:srgbClr val="515A64"/>
                </a:solidFill>
                <a:latin typeface="Century Gothic"/>
                <a:cs typeface="Century Gothic"/>
              </a:rPr>
              <a:t>–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Select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multiple</a:t>
            </a:r>
            <a:r>
              <a:rPr sz="1000" spc="-14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answers 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from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  </a:t>
            </a:r>
            <a:r>
              <a:rPr sz="1000" spc="20" dirty="0">
                <a:solidFill>
                  <a:srgbClr val="515A64"/>
                </a:solidFill>
                <a:latin typeface="Century Gothic"/>
                <a:cs typeface="Century Gothic"/>
              </a:rPr>
              <a:t>list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</a:t>
            </a:r>
            <a:r>
              <a:rPr sz="1000" spc="-15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possibilities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51250" y="3371139"/>
            <a:ext cx="14598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solidFill>
                  <a:srgbClr val="41BEB2"/>
                </a:solidFill>
                <a:latin typeface="Trebuchet MS"/>
                <a:cs typeface="Trebuchet MS"/>
              </a:rPr>
              <a:t>Available</a:t>
            </a:r>
            <a:r>
              <a:rPr sz="1200" b="1" spc="-75" dirty="0">
                <a:solidFill>
                  <a:srgbClr val="41BEB2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41BEB2"/>
                </a:solidFill>
                <a:latin typeface="Trebuchet MS"/>
                <a:cs typeface="Trebuchet MS"/>
              </a:rPr>
              <a:t>languages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40150" y="3688639"/>
            <a:ext cx="2397760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b="1" dirty="0">
                <a:solidFill>
                  <a:srgbClr val="515A64"/>
                </a:solidFill>
                <a:latin typeface="Trebuchet MS"/>
                <a:cs typeface="Trebuchet MS"/>
              </a:rPr>
              <a:t>English, </a:t>
            </a:r>
            <a:r>
              <a:rPr sz="1000" b="1" spc="-15" dirty="0">
                <a:solidFill>
                  <a:srgbClr val="515A64"/>
                </a:solidFill>
                <a:latin typeface="Trebuchet MS"/>
                <a:cs typeface="Trebuchet MS"/>
              </a:rPr>
              <a:t>Japanese </a:t>
            </a:r>
            <a:r>
              <a:rPr sz="1000" dirty="0">
                <a:solidFill>
                  <a:srgbClr val="515A64"/>
                </a:solidFill>
                <a:latin typeface="Century Gothic"/>
                <a:cs typeface="Century Gothic"/>
              </a:rPr>
              <a:t>–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All</a:t>
            </a:r>
            <a:r>
              <a:rPr sz="1000" spc="-1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exams</a:t>
            </a:r>
            <a:endParaRPr sz="1000">
              <a:latin typeface="Century Gothic"/>
              <a:cs typeface="Century Gothic"/>
            </a:endParaRPr>
          </a:p>
          <a:p>
            <a:pPr marL="165100" marR="5080" indent="-152400" algn="just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b="1" spc="-15" dirty="0">
                <a:solidFill>
                  <a:srgbClr val="515A64"/>
                </a:solidFill>
                <a:latin typeface="Trebuchet MS"/>
                <a:cs typeface="Trebuchet MS"/>
              </a:rPr>
              <a:t>Korean, </a:t>
            </a:r>
            <a:r>
              <a:rPr sz="1000" b="1" spc="5" dirty="0">
                <a:solidFill>
                  <a:srgbClr val="515A64"/>
                </a:solidFill>
                <a:latin typeface="Trebuchet MS"/>
                <a:cs typeface="Trebuchet MS"/>
              </a:rPr>
              <a:t>Simplified</a:t>
            </a:r>
            <a:r>
              <a:rPr sz="1000" b="1" spc="-215" dirty="0">
                <a:solidFill>
                  <a:srgbClr val="515A64"/>
                </a:solidFill>
                <a:latin typeface="Trebuchet MS"/>
                <a:cs typeface="Trebuchet MS"/>
              </a:rPr>
              <a:t> </a:t>
            </a:r>
            <a:r>
              <a:rPr sz="1000" b="1" spc="-15" dirty="0">
                <a:solidFill>
                  <a:srgbClr val="515A64"/>
                </a:solidFill>
                <a:latin typeface="Trebuchet MS"/>
                <a:cs typeface="Trebuchet MS"/>
              </a:rPr>
              <a:t>Chinese </a:t>
            </a:r>
            <a:r>
              <a:rPr sz="1000" dirty="0">
                <a:solidFill>
                  <a:srgbClr val="515A64"/>
                </a:solidFill>
                <a:latin typeface="Century Gothic"/>
                <a:cs typeface="Century Gothic"/>
              </a:rPr>
              <a:t>–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All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exams 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except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Certified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Alexa </a:t>
            </a:r>
            <a:r>
              <a:rPr sz="1000" spc="20" dirty="0">
                <a:solidFill>
                  <a:srgbClr val="515A64"/>
                </a:solidFill>
                <a:latin typeface="Century Gothic"/>
                <a:cs typeface="Century Gothic"/>
              </a:rPr>
              <a:t>Skill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Builder </a:t>
            </a:r>
            <a:r>
              <a:rPr sz="1000" spc="45" dirty="0">
                <a:solidFill>
                  <a:srgbClr val="515A64"/>
                </a:solidFill>
                <a:latin typeface="Century Gothic"/>
                <a:cs typeface="Century Gothic"/>
              </a:rPr>
              <a:t>- 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Specialty</a:t>
            </a:r>
            <a:endParaRPr sz="1000">
              <a:latin typeface="Century Gothic"/>
              <a:cs typeface="Century Gothic"/>
            </a:endParaRPr>
          </a:p>
          <a:p>
            <a:pPr marL="165100" marR="105410" indent="-152400" algn="just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b="1" spc="5" dirty="0">
                <a:solidFill>
                  <a:srgbClr val="515A64"/>
                </a:solidFill>
                <a:latin typeface="Trebuchet MS"/>
                <a:cs typeface="Trebuchet MS"/>
              </a:rPr>
              <a:t>Indonesian </a:t>
            </a:r>
            <a:r>
              <a:rPr sz="1000" b="1" dirty="0">
                <a:solidFill>
                  <a:srgbClr val="515A64"/>
                </a:solidFill>
                <a:latin typeface="Trebuchet MS"/>
                <a:cs typeface="Trebuchet MS"/>
              </a:rPr>
              <a:t>(Bahasa) </a:t>
            </a:r>
            <a:r>
              <a:rPr sz="1000" b="1" spc="265" dirty="0">
                <a:solidFill>
                  <a:srgbClr val="515A64"/>
                </a:solidFill>
                <a:latin typeface="Trebuchet MS"/>
                <a:cs typeface="Trebuchet MS"/>
              </a:rPr>
              <a:t>—</a:t>
            </a:r>
            <a:r>
              <a:rPr sz="1000" b="1" spc="-200" dirty="0">
                <a:solidFill>
                  <a:srgbClr val="515A64"/>
                </a:solidFill>
                <a:latin typeface="Trebuchet MS"/>
                <a:cs typeface="Trebuchet MS"/>
              </a:rPr>
              <a:t>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Certified 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Cloud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Practitioner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exam</a:t>
            </a:r>
            <a:r>
              <a:rPr sz="1000" spc="3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only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51250" y="1770939"/>
            <a:ext cx="337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0" dirty="0">
                <a:solidFill>
                  <a:srgbClr val="41BEB2"/>
                </a:solidFill>
                <a:latin typeface="Trebuchet MS"/>
                <a:cs typeface="Trebuchet MS"/>
              </a:rPr>
              <a:t>Cost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40150" y="2088439"/>
            <a:ext cx="188404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Varies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depending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on</a:t>
            </a:r>
            <a:r>
              <a:rPr sz="1000" spc="3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exam</a:t>
            </a:r>
            <a:endParaRPr sz="1000">
              <a:latin typeface="Century Gothic"/>
              <a:cs typeface="Century Gothic"/>
            </a:endParaRPr>
          </a:p>
          <a:p>
            <a:pPr marL="1651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Ranges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between </a:t>
            </a:r>
            <a:r>
              <a:rPr sz="1000" spc="15" dirty="0">
                <a:solidFill>
                  <a:srgbClr val="515A64"/>
                </a:solidFill>
                <a:latin typeface="Century Gothic"/>
                <a:cs typeface="Century Gothic"/>
              </a:rPr>
              <a:t>100–300</a:t>
            </a:r>
            <a:r>
              <a:rPr sz="1000" spc="6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" dirty="0">
                <a:solidFill>
                  <a:srgbClr val="515A64"/>
                </a:solidFill>
                <a:latin typeface="Century Gothic"/>
                <a:cs typeface="Century Gothic"/>
              </a:rPr>
              <a:t>USD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43700" y="1770939"/>
            <a:ext cx="1617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solidFill>
                  <a:srgbClr val="41BEB2"/>
                </a:solidFill>
                <a:latin typeface="Trebuchet MS"/>
                <a:cs typeface="Trebuchet MS"/>
              </a:rPr>
              <a:t>Results </a:t>
            </a:r>
            <a:r>
              <a:rPr sz="1200" b="1" spc="25" dirty="0">
                <a:solidFill>
                  <a:srgbClr val="41BEB2"/>
                </a:solidFill>
                <a:latin typeface="Trebuchet MS"/>
                <a:cs typeface="Trebuchet MS"/>
              </a:rPr>
              <a:t>and </a:t>
            </a:r>
            <a:r>
              <a:rPr sz="1200" b="1" spc="-15" dirty="0">
                <a:solidFill>
                  <a:srgbClr val="41BEB2"/>
                </a:solidFill>
                <a:latin typeface="Trebuchet MS"/>
                <a:cs typeface="Trebuchet MS"/>
              </a:rPr>
              <a:t>next</a:t>
            </a:r>
            <a:r>
              <a:rPr sz="1200" b="1" spc="-240" dirty="0">
                <a:solidFill>
                  <a:srgbClr val="41BEB2"/>
                </a:solidFill>
                <a:latin typeface="Trebuchet MS"/>
                <a:cs typeface="Trebuchet MS"/>
              </a:rPr>
              <a:t> </a:t>
            </a:r>
            <a:r>
              <a:rPr sz="1200" b="1" spc="5" dirty="0">
                <a:solidFill>
                  <a:srgbClr val="41BEB2"/>
                </a:solidFill>
                <a:latin typeface="Trebuchet MS"/>
                <a:cs typeface="Trebuchet MS"/>
              </a:rPr>
              <a:t>steps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832600" y="2050339"/>
            <a:ext cx="240347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15875" indent="-152400">
              <a:lnSpc>
                <a:spcPct val="125000"/>
              </a:lnSpc>
              <a:spcBef>
                <a:spcPts val="1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Exam </a:t>
            </a:r>
            <a:r>
              <a:rPr sz="1000" spc="-5" dirty="0">
                <a:solidFill>
                  <a:srgbClr val="515A64"/>
                </a:solidFill>
                <a:latin typeface="Century Gothic"/>
                <a:cs typeface="Century Gothic"/>
              </a:rPr>
              <a:t>results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are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usually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available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within 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five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business</a:t>
            </a:r>
            <a:r>
              <a:rPr sz="100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days</a:t>
            </a:r>
            <a:endParaRPr sz="1000">
              <a:latin typeface="Century Gothic"/>
              <a:cs typeface="Century Gothic"/>
            </a:endParaRPr>
          </a:p>
          <a:p>
            <a:pPr marL="165100" marR="5080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165100" algn="l"/>
              </a:tabLst>
            </a:pP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Access </a:t>
            </a:r>
            <a:r>
              <a:rPr sz="1000" spc="-5" dirty="0">
                <a:solidFill>
                  <a:srgbClr val="515A64"/>
                </a:solidFill>
                <a:latin typeface="Century Gothic"/>
                <a:cs typeface="Century Gothic"/>
              </a:rPr>
              <a:t>results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via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 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Account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743700" y="3371139"/>
            <a:ext cx="2518410" cy="77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30" dirty="0">
                <a:solidFill>
                  <a:srgbClr val="41BEB2"/>
                </a:solidFill>
                <a:latin typeface="Trebuchet MS"/>
                <a:cs typeface="Trebuchet MS"/>
              </a:rPr>
              <a:t>If </a:t>
            </a:r>
            <a:r>
              <a:rPr sz="1200" b="1" spc="10" dirty="0">
                <a:solidFill>
                  <a:srgbClr val="41BEB2"/>
                </a:solidFill>
                <a:latin typeface="Trebuchet MS"/>
                <a:cs typeface="Trebuchet MS"/>
              </a:rPr>
              <a:t>you </a:t>
            </a:r>
            <a:r>
              <a:rPr sz="1200" b="1" spc="35" dirty="0">
                <a:solidFill>
                  <a:srgbClr val="41BEB2"/>
                </a:solidFill>
                <a:latin typeface="Trebuchet MS"/>
                <a:cs typeface="Trebuchet MS"/>
              </a:rPr>
              <a:t>do</a:t>
            </a:r>
            <a:r>
              <a:rPr sz="1200" b="1" spc="-265" dirty="0">
                <a:solidFill>
                  <a:srgbClr val="41BEB2"/>
                </a:solidFill>
                <a:latin typeface="Trebuchet MS"/>
                <a:cs typeface="Trebuchet MS"/>
              </a:rPr>
              <a:t> </a:t>
            </a:r>
            <a:r>
              <a:rPr sz="1200" b="1" spc="15" dirty="0">
                <a:solidFill>
                  <a:srgbClr val="41BEB2"/>
                </a:solidFill>
                <a:latin typeface="Trebuchet MS"/>
                <a:cs typeface="Trebuchet MS"/>
              </a:rPr>
              <a:t>not </a:t>
            </a:r>
            <a:r>
              <a:rPr sz="1200" b="1" spc="-5" dirty="0">
                <a:solidFill>
                  <a:srgbClr val="41BEB2"/>
                </a:solidFill>
                <a:latin typeface="Trebuchet MS"/>
                <a:cs typeface="Trebuchet MS"/>
              </a:rPr>
              <a:t>pass:</a:t>
            </a:r>
            <a:endParaRPr sz="1200">
              <a:latin typeface="Trebuchet MS"/>
              <a:cs typeface="Trebuchet MS"/>
            </a:endParaRPr>
          </a:p>
          <a:p>
            <a:pPr marL="254000" indent="-152400">
              <a:lnSpc>
                <a:spcPct val="100000"/>
              </a:lnSpc>
              <a:spcBef>
                <a:spcPts val="116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14-day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waiting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period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retake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an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exam</a:t>
            </a:r>
            <a:endParaRPr sz="1000">
              <a:latin typeface="Century Gothic"/>
              <a:cs typeface="Century Gothic"/>
            </a:endParaRPr>
          </a:p>
          <a:p>
            <a:pPr marL="2540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No </a:t>
            </a:r>
            <a:r>
              <a:rPr sz="1000" spc="5" dirty="0">
                <a:solidFill>
                  <a:srgbClr val="515A64"/>
                </a:solidFill>
                <a:latin typeface="Century Gothic"/>
                <a:cs typeface="Century Gothic"/>
              </a:rPr>
              <a:t>limit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on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exam</a:t>
            </a:r>
            <a:r>
              <a:rPr sz="1000" spc="6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attempts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558800" y="1133038"/>
            <a:ext cx="1981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Exam</a:t>
            </a:r>
            <a:r>
              <a:rPr spc="-105" dirty="0"/>
              <a:t> </a:t>
            </a:r>
            <a:r>
              <a:rPr spc="-120" dirty="0"/>
              <a:t>details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1071" y="755"/>
            <a:ext cx="9922510" cy="7771130"/>
            <a:chOff x="141071" y="755"/>
            <a:chExt cx="9922510" cy="77711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69603" y="6585254"/>
              <a:ext cx="1088796" cy="11816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969593" y="6585267"/>
              <a:ext cx="1089025" cy="1181735"/>
            </a:xfrm>
            <a:custGeom>
              <a:avLst/>
              <a:gdLst/>
              <a:ahLst/>
              <a:cxnLst/>
              <a:rect l="l" t="t" r="r" b="b"/>
              <a:pathLst>
                <a:path w="1089025" h="1181734">
                  <a:moveTo>
                    <a:pt x="0" y="590816"/>
                  </a:moveTo>
                  <a:lnTo>
                    <a:pt x="0" y="1181620"/>
                  </a:lnTo>
                </a:path>
                <a:path w="1089025" h="1181734">
                  <a:moveTo>
                    <a:pt x="1088806" y="5"/>
                  </a:moveTo>
                  <a:lnTo>
                    <a:pt x="1088796" y="0"/>
                  </a:lnTo>
                  <a:lnTo>
                    <a:pt x="0" y="590816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67647" y="6908723"/>
              <a:ext cx="790752" cy="8581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267649" y="6908735"/>
              <a:ext cx="791210" cy="429259"/>
            </a:xfrm>
            <a:custGeom>
              <a:avLst/>
              <a:gdLst/>
              <a:ahLst/>
              <a:cxnLst/>
              <a:rect l="l" t="t" r="r" b="b"/>
              <a:pathLst>
                <a:path w="791209" h="429259">
                  <a:moveTo>
                    <a:pt x="790750" y="0"/>
                  </a:moveTo>
                  <a:lnTo>
                    <a:pt x="0" y="429080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071" y="5511"/>
              <a:ext cx="9917328" cy="77613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66435" y="6376359"/>
              <a:ext cx="1557655" cy="1390650"/>
            </a:xfrm>
            <a:custGeom>
              <a:avLst/>
              <a:gdLst/>
              <a:ahLst/>
              <a:cxnLst/>
              <a:rect l="l" t="t" r="r" b="b"/>
              <a:pathLst>
                <a:path w="1557654" h="1390650">
                  <a:moveTo>
                    <a:pt x="0" y="449656"/>
                  </a:moveTo>
                  <a:lnTo>
                    <a:pt x="0" y="1348955"/>
                  </a:lnTo>
                  <a:lnTo>
                    <a:pt x="72007" y="1390528"/>
                  </a:lnTo>
                </a:path>
                <a:path w="1557654" h="1390650">
                  <a:moveTo>
                    <a:pt x="1485636" y="1390528"/>
                  </a:moveTo>
                  <a:lnTo>
                    <a:pt x="1557642" y="1348955"/>
                  </a:lnTo>
                  <a:lnTo>
                    <a:pt x="1557642" y="449656"/>
                  </a:lnTo>
                  <a:lnTo>
                    <a:pt x="778827" y="0"/>
                  </a:lnTo>
                  <a:lnTo>
                    <a:pt x="0" y="449656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9642" y="6622555"/>
              <a:ext cx="1131252" cy="114433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79639" y="6622541"/>
              <a:ext cx="1131570" cy="1144905"/>
            </a:xfrm>
            <a:custGeom>
              <a:avLst/>
              <a:gdLst/>
              <a:ahLst/>
              <a:cxnLst/>
              <a:rect l="l" t="t" r="r" b="b"/>
              <a:pathLst>
                <a:path w="1131570" h="1144904">
                  <a:moveTo>
                    <a:pt x="0" y="326567"/>
                  </a:moveTo>
                  <a:lnTo>
                    <a:pt x="0" y="979677"/>
                  </a:lnTo>
                  <a:lnTo>
                    <a:pt x="285209" y="1144347"/>
                  </a:lnTo>
                </a:path>
                <a:path w="1131570" h="1144904">
                  <a:moveTo>
                    <a:pt x="846036" y="1144347"/>
                  </a:moveTo>
                  <a:lnTo>
                    <a:pt x="1131252" y="979677"/>
                  </a:lnTo>
                  <a:lnTo>
                    <a:pt x="1131252" y="326567"/>
                  </a:lnTo>
                  <a:lnTo>
                    <a:pt x="565619" y="0"/>
                  </a:lnTo>
                  <a:lnTo>
                    <a:pt x="0" y="326567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0340" y="5512"/>
              <a:ext cx="1638058" cy="92765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420333" y="5511"/>
              <a:ext cx="1638300" cy="927735"/>
            </a:xfrm>
            <a:custGeom>
              <a:avLst/>
              <a:gdLst/>
              <a:ahLst/>
              <a:cxnLst/>
              <a:rect l="l" t="t" r="r" b="b"/>
              <a:pathLst>
                <a:path w="1638300" h="927735">
                  <a:moveTo>
                    <a:pt x="0" y="0"/>
                  </a:moveTo>
                  <a:lnTo>
                    <a:pt x="0" y="283979"/>
                  </a:lnTo>
                  <a:lnTo>
                    <a:pt x="1114869" y="927654"/>
                  </a:lnTo>
                  <a:lnTo>
                    <a:pt x="1638066" y="625587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5534" y="5511"/>
              <a:ext cx="1332865" cy="57524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725525" y="5512"/>
              <a:ext cx="1333500" cy="575310"/>
            </a:xfrm>
            <a:custGeom>
              <a:avLst/>
              <a:gdLst/>
              <a:ahLst/>
              <a:cxnLst/>
              <a:rect l="l" t="t" r="r" b="b"/>
              <a:pathLst>
                <a:path w="1333500" h="575310">
                  <a:moveTo>
                    <a:pt x="0" y="0"/>
                  </a:moveTo>
                  <a:lnTo>
                    <a:pt x="0" y="107782"/>
                  </a:lnTo>
                  <a:lnTo>
                    <a:pt x="809688" y="575243"/>
                  </a:lnTo>
                  <a:lnTo>
                    <a:pt x="1332873" y="273185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68916" y="7317180"/>
              <a:ext cx="389483" cy="44970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668930" y="7317182"/>
              <a:ext cx="389890" cy="450215"/>
            </a:xfrm>
            <a:custGeom>
              <a:avLst/>
              <a:gdLst/>
              <a:ahLst/>
              <a:cxnLst/>
              <a:rect l="l" t="t" r="r" b="b"/>
              <a:pathLst>
                <a:path w="389890" h="450215">
                  <a:moveTo>
                    <a:pt x="0" y="224853"/>
                  </a:moveTo>
                  <a:lnTo>
                    <a:pt x="0" y="449705"/>
                  </a:lnTo>
                </a:path>
                <a:path w="389890" h="450215">
                  <a:moveTo>
                    <a:pt x="389469" y="6"/>
                  </a:moveTo>
                  <a:lnTo>
                    <a:pt x="389458" y="0"/>
                  </a:lnTo>
                  <a:lnTo>
                    <a:pt x="0" y="224853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10882" y="5511"/>
              <a:ext cx="1004316" cy="115515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410882" y="5511"/>
              <a:ext cx="1004569" cy="1155700"/>
            </a:xfrm>
            <a:custGeom>
              <a:avLst/>
              <a:gdLst/>
              <a:ahLst/>
              <a:cxnLst/>
              <a:rect l="l" t="t" r="r" b="b"/>
              <a:pathLst>
                <a:path w="1004570" h="1155700">
                  <a:moveTo>
                    <a:pt x="0" y="285382"/>
                  </a:moveTo>
                  <a:lnTo>
                    <a:pt x="0" y="865226"/>
                  </a:lnTo>
                  <a:lnTo>
                    <a:pt x="502158" y="1155155"/>
                  </a:lnTo>
                  <a:lnTo>
                    <a:pt x="1004328" y="865226"/>
                  </a:lnTo>
                  <a:lnTo>
                    <a:pt x="1004328" y="285382"/>
                  </a:lnTo>
                  <a:lnTo>
                    <a:pt x="510030" y="0"/>
                  </a:lnTo>
                </a:path>
                <a:path w="1004570" h="1155700">
                  <a:moveTo>
                    <a:pt x="494285" y="0"/>
                  </a:moveTo>
                  <a:lnTo>
                    <a:pt x="0" y="285382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48345" y="159703"/>
              <a:ext cx="729399" cy="84222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548346" y="159703"/>
              <a:ext cx="729615" cy="842644"/>
            </a:xfrm>
            <a:custGeom>
              <a:avLst/>
              <a:gdLst/>
              <a:ahLst/>
              <a:cxnLst/>
              <a:rect l="l" t="t" r="r" b="b"/>
              <a:pathLst>
                <a:path w="729615" h="842644">
                  <a:moveTo>
                    <a:pt x="0" y="210553"/>
                  </a:moveTo>
                  <a:lnTo>
                    <a:pt x="0" y="631672"/>
                  </a:lnTo>
                  <a:lnTo>
                    <a:pt x="364693" y="842225"/>
                  </a:lnTo>
                  <a:lnTo>
                    <a:pt x="729386" y="631672"/>
                  </a:lnTo>
                  <a:lnTo>
                    <a:pt x="729386" y="210553"/>
                  </a:lnTo>
                  <a:lnTo>
                    <a:pt x="364693" y="0"/>
                  </a:lnTo>
                  <a:lnTo>
                    <a:pt x="0" y="210553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7325" y="1380921"/>
              <a:ext cx="4121073" cy="527518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937324" y="1380926"/>
              <a:ext cx="4121150" cy="5275580"/>
            </a:xfrm>
            <a:custGeom>
              <a:avLst/>
              <a:gdLst/>
              <a:ahLst/>
              <a:cxnLst/>
              <a:rect l="l" t="t" r="r" b="b"/>
              <a:pathLst>
                <a:path w="4121150" h="5275580">
                  <a:moveTo>
                    <a:pt x="0" y="1318806"/>
                  </a:moveTo>
                  <a:lnTo>
                    <a:pt x="0" y="3956380"/>
                  </a:lnTo>
                  <a:lnTo>
                    <a:pt x="2284234" y="5275186"/>
                  </a:lnTo>
                  <a:lnTo>
                    <a:pt x="4121075" y="4214689"/>
                  </a:lnTo>
                </a:path>
                <a:path w="4121150" h="5275580">
                  <a:moveTo>
                    <a:pt x="4121075" y="1060495"/>
                  </a:moveTo>
                  <a:lnTo>
                    <a:pt x="2284247" y="0"/>
                  </a:lnTo>
                  <a:lnTo>
                    <a:pt x="0" y="1318806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06705" y="1807457"/>
              <a:ext cx="3752215" cy="4422140"/>
            </a:xfrm>
            <a:custGeom>
              <a:avLst/>
              <a:gdLst/>
              <a:ahLst/>
              <a:cxnLst/>
              <a:rect l="l" t="t" r="r" b="b"/>
              <a:pathLst>
                <a:path w="3752215" h="4422140">
                  <a:moveTo>
                    <a:pt x="1914855" y="0"/>
                  </a:moveTo>
                  <a:lnTo>
                    <a:pt x="0" y="1105535"/>
                  </a:lnTo>
                  <a:lnTo>
                    <a:pt x="0" y="3316592"/>
                  </a:lnTo>
                  <a:lnTo>
                    <a:pt x="1914842" y="4422127"/>
                  </a:lnTo>
                  <a:lnTo>
                    <a:pt x="3751694" y="3361634"/>
                  </a:lnTo>
                  <a:lnTo>
                    <a:pt x="3751694" y="1060504"/>
                  </a:lnTo>
                  <a:lnTo>
                    <a:pt x="1914855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58056" y="2894954"/>
              <a:ext cx="100342" cy="47034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85714" y="4748847"/>
              <a:ext cx="1732973" cy="148075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06705" y="2608928"/>
              <a:ext cx="622439" cy="97766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06705" y="1807464"/>
              <a:ext cx="3751694" cy="442214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06705" y="1807463"/>
              <a:ext cx="3751694" cy="442214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729803" y="2314693"/>
              <a:ext cx="2983865" cy="3445510"/>
            </a:xfrm>
            <a:custGeom>
              <a:avLst/>
              <a:gdLst/>
              <a:ahLst/>
              <a:cxnLst/>
              <a:rect l="l" t="t" r="r" b="b"/>
              <a:pathLst>
                <a:path w="2983865" h="3445510">
                  <a:moveTo>
                    <a:pt x="1491754" y="0"/>
                  </a:moveTo>
                  <a:lnTo>
                    <a:pt x="0" y="861263"/>
                  </a:lnTo>
                  <a:lnTo>
                    <a:pt x="0" y="2583789"/>
                  </a:lnTo>
                  <a:lnTo>
                    <a:pt x="1491742" y="3445040"/>
                  </a:lnTo>
                  <a:lnTo>
                    <a:pt x="2983509" y="2583789"/>
                  </a:lnTo>
                  <a:lnTo>
                    <a:pt x="2983509" y="861275"/>
                  </a:lnTo>
                  <a:lnTo>
                    <a:pt x="1491754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29805" y="2314689"/>
              <a:ext cx="2983497" cy="344504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729823" y="4558454"/>
              <a:ext cx="605155" cy="650875"/>
            </a:xfrm>
            <a:custGeom>
              <a:avLst/>
              <a:gdLst/>
              <a:ahLst/>
              <a:cxnLst/>
              <a:rect l="l" t="t" r="r" b="b"/>
              <a:pathLst>
                <a:path w="605154" h="650875">
                  <a:moveTo>
                    <a:pt x="0" y="18892"/>
                  </a:moveTo>
                  <a:lnTo>
                    <a:pt x="18839" y="0"/>
                  </a:lnTo>
                  <a:lnTo>
                    <a:pt x="479480" y="121780"/>
                  </a:lnTo>
                  <a:lnTo>
                    <a:pt x="604690" y="582879"/>
                  </a:lnTo>
                  <a:lnTo>
                    <a:pt x="537442" y="650316"/>
                  </a:lnTo>
                </a:path>
              </a:pathLst>
            </a:custGeom>
            <a:ln w="115887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29805" y="2314689"/>
              <a:ext cx="2983497" cy="344504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155544" y="2800210"/>
              <a:ext cx="2132330" cy="2456180"/>
            </a:xfrm>
            <a:custGeom>
              <a:avLst/>
              <a:gdLst/>
              <a:ahLst/>
              <a:cxnLst/>
              <a:rect l="l" t="t" r="r" b="b"/>
              <a:pathLst>
                <a:path w="2132329" h="2456179">
                  <a:moveTo>
                    <a:pt x="1060856" y="0"/>
                  </a:moveTo>
                  <a:lnTo>
                    <a:pt x="0" y="618324"/>
                  </a:lnTo>
                  <a:lnTo>
                    <a:pt x="5067" y="1846275"/>
                  </a:lnTo>
                  <a:lnTo>
                    <a:pt x="1071003" y="2455862"/>
                  </a:lnTo>
                  <a:lnTo>
                    <a:pt x="2131872" y="1837499"/>
                  </a:lnTo>
                  <a:lnTo>
                    <a:pt x="2126805" y="609536"/>
                  </a:lnTo>
                  <a:lnTo>
                    <a:pt x="1060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00742" y="2737124"/>
              <a:ext cx="2241550" cy="2582545"/>
            </a:xfrm>
            <a:custGeom>
              <a:avLst/>
              <a:gdLst/>
              <a:ahLst/>
              <a:cxnLst/>
              <a:rect l="l" t="t" r="r" b="b"/>
              <a:pathLst>
                <a:path w="2241550" h="2582545">
                  <a:moveTo>
                    <a:pt x="1115390" y="0"/>
                  </a:moveTo>
                  <a:lnTo>
                    <a:pt x="0" y="650125"/>
                  </a:lnTo>
                  <a:lnTo>
                    <a:pt x="5321" y="1941144"/>
                  </a:lnTo>
                  <a:lnTo>
                    <a:pt x="1126058" y="2582036"/>
                  </a:lnTo>
                  <a:lnTo>
                    <a:pt x="1360094" y="2445626"/>
                  </a:lnTo>
                  <a:lnTo>
                    <a:pt x="1125499" y="2445626"/>
                  </a:lnTo>
                  <a:lnTo>
                    <a:pt x="123190" y="1872462"/>
                  </a:lnTo>
                  <a:lnTo>
                    <a:pt x="118427" y="717854"/>
                  </a:lnTo>
                  <a:lnTo>
                    <a:pt x="1115961" y="136397"/>
                  </a:lnTo>
                  <a:lnTo>
                    <a:pt x="1353911" y="136397"/>
                  </a:lnTo>
                  <a:lnTo>
                    <a:pt x="1115390" y="0"/>
                  </a:lnTo>
                  <a:close/>
                </a:path>
                <a:path w="2241550" h="2582545">
                  <a:moveTo>
                    <a:pt x="1353911" y="136397"/>
                  </a:moveTo>
                  <a:lnTo>
                    <a:pt x="1115961" y="136397"/>
                  </a:lnTo>
                  <a:lnTo>
                    <a:pt x="2118258" y="709574"/>
                  </a:lnTo>
                  <a:lnTo>
                    <a:pt x="2123033" y="1864182"/>
                  </a:lnTo>
                  <a:lnTo>
                    <a:pt x="1125499" y="2445626"/>
                  </a:lnTo>
                  <a:lnTo>
                    <a:pt x="1360094" y="2445626"/>
                  </a:lnTo>
                  <a:lnTo>
                    <a:pt x="2241461" y="1931911"/>
                  </a:lnTo>
                  <a:lnTo>
                    <a:pt x="2236127" y="640892"/>
                  </a:lnTo>
                  <a:lnTo>
                    <a:pt x="1353911" y="136397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046003" y="3554084"/>
              <a:ext cx="121920" cy="365125"/>
            </a:xfrm>
            <a:custGeom>
              <a:avLst/>
              <a:gdLst/>
              <a:ahLst/>
              <a:cxnLst/>
              <a:rect l="l" t="t" r="r" b="b"/>
              <a:pathLst>
                <a:path w="121920" h="365125">
                  <a:moveTo>
                    <a:pt x="0" y="238480"/>
                  </a:moveTo>
                  <a:lnTo>
                    <a:pt x="0" y="172326"/>
                  </a:lnTo>
                  <a:lnTo>
                    <a:pt x="60833" y="0"/>
                  </a:lnTo>
                  <a:lnTo>
                    <a:pt x="121678" y="172326"/>
                  </a:lnTo>
                  <a:lnTo>
                    <a:pt x="121678" y="364705"/>
                  </a:lnTo>
                </a:path>
              </a:pathLst>
            </a:custGeom>
            <a:ln w="19024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045994" y="4345322"/>
              <a:ext cx="121920" cy="207645"/>
            </a:xfrm>
            <a:custGeom>
              <a:avLst/>
              <a:gdLst/>
              <a:ahLst/>
              <a:cxnLst/>
              <a:rect l="l" t="t" r="r" b="b"/>
              <a:pathLst>
                <a:path w="121920" h="207645">
                  <a:moveTo>
                    <a:pt x="121691" y="0"/>
                  </a:moveTo>
                  <a:lnTo>
                    <a:pt x="121691" y="207619"/>
                  </a:lnTo>
                  <a:lnTo>
                    <a:pt x="0" y="207619"/>
                  </a:lnTo>
                  <a:lnTo>
                    <a:pt x="0" y="108585"/>
                  </a:lnTo>
                </a:path>
              </a:pathLst>
            </a:custGeom>
            <a:ln w="19024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16188" y="3637476"/>
              <a:ext cx="243945" cy="24395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929501" y="3850797"/>
              <a:ext cx="240665" cy="240665"/>
            </a:xfrm>
            <a:custGeom>
              <a:avLst/>
              <a:gdLst/>
              <a:ahLst/>
              <a:cxnLst/>
              <a:rect l="l" t="t" r="r" b="b"/>
              <a:pathLst>
                <a:path w="240665" h="240664">
                  <a:moveTo>
                    <a:pt x="154495" y="240525"/>
                  </a:moveTo>
                  <a:lnTo>
                    <a:pt x="0" y="86042"/>
                  </a:lnTo>
                  <a:lnTo>
                    <a:pt x="86067" y="0"/>
                  </a:lnTo>
                  <a:lnTo>
                    <a:pt x="240118" y="154076"/>
                  </a:lnTo>
                </a:path>
              </a:pathLst>
            </a:custGeom>
            <a:ln w="1902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248748" y="4174406"/>
              <a:ext cx="386715" cy="382270"/>
            </a:xfrm>
            <a:custGeom>
              <a:avLst/>
              <a:gdLst/>
              <a:ahLst/>
              <a:cxnLst/>
              <a:rect l="l" t="t" r="r" b="b"/>
              <a:pathLst>
                <a:path w="386715" h="382270">
                  <a:moveTo>
                    <a:pt x="90411" y="0"/>
                  </a:moveTo>
                  <a:lnTo>
                    <a:pt x="368947" y="278536"/>
                  </a:lnTo>
                  <a:lnTo>
                    <a:pt x="382090" y="298442"/>
                  </a:lnTo>
                  <a:lnTo>
                    <a:pt x="386365" y="321157"/>
                  </a:lnTo>
                  <a:lnTo>
                    <a:pt x="381792" y="343930"/>
                  </a:lnTo>
                  <a:lnTo>
                    <a:pt x="368388" y="364007"/>
                  </a:lnTo>
                  <a:lnTo>
                    <a:pt x="348300" y="377430"/>
                  </a:lnTo>
                  <a:lnTo>
                    <a:pt x="325527" y="382006"/>
                  </a:lnTo>
                  <a:lnTo>
                    <a:pt x="302814" y="377728"/>
                  </a:lnTo>
                  <a:lnTo>
                    <a:pt x="282905" y="364578"/>
                  </a:lnTo>
                  <a:lnTo>
                    <a:pt x="0" y="81673"/>
                  </a:lnTo>
                </a:path>
              </a:pathLst>
            </a:custGeom>
            <a:ln w="1902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024187" y="3938597"/>
              <a:ext cx="93345" cy="93345"/>
            </a:xfrm>
            <a:custGeom>
              <a:avLst/>
              <a:gdLst/>
              <a:ahLst/>
              <a:cxnLst/>
              <a:rect l="l" t="t" r="r" b="b"/>
              <a:pathLst>
                <a:path w="93345" h="93345">
                  <a:moveTo>
                    <a:pt x="0" y="92925"/>
                  </a:moveTo>
                  <a:lnTo>
                    <a:pt x="92925" y="0"/>
                  </a:lnTo>
                </a:path>
              </a:pathLst>
            </a:custGeom>
            <a:ln w="1902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98963" y="3938601"/>
              <a:ext cx="93345" cy="93345"/>
            </a:xfrm>
            <a:custGeom>
              <a:avLst/>
              <a:gdLst/>
              <a:ahLst/>
              <a:cxnLst/>
              <a:rect l="l" t="t" r="r" b="b"/>
              <a:pathLst>
                <a:path w="93345" h="93345">
                  <a:moveTo>
                    <a:pt x="0" y="0"/>
                  </a:moveTo>
                  <a:lnTo>
                    <a:pt x="92925" y="92925"/>
                  </a:lnTo>
                </a:path>
              </a:pathLst>
            </a:custGeom>
            <a:ln w="1902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045027" y="3722968"/>
              <a:ext cx="131445" cy="0"/>
            </a:xfrm>
            <a:custGeom>
              <a:avLst/>
              <a:gdLst/>
              <a:ahLst/>
              <a:cxnLst/>
              <a:rect l="l" t="t" r="r" b="b"/>
              <a:pathLst>
                <a:path w="131445">
                  <a:moveTo>
                    <a:pt x="0" y="0"/>
                  </a:moveTo>
                  <a:lnTo>
                    <a:pt x="131406" y="0"/>
                  </a:lnTo>
                </a:path>
              </a:pathLst>
            </a:custGeom>
            <a:ln w="19024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441418" y="4042824"/>
              <a:ext cx="75565" cy="231140"/>
            </a:xfrm>
            <a:custGeom>
              <a:avLst/>
              <a:gdLst/>
              <a:ahLst/>
              <a:cxnLst/>
              <a:rect l="l" t="t" r="r" b="b"/>
              <a:pathLst>
                <a:path w="75565" h="231139">
                  <a:moveTo>
                    <a:pt x="75120" y="231051"/>
                  </a:moveTo>
                  <a:lnTo>
                    <a:pt x="75120" y="0"/>
                  </a:lnTo>
                  <a:lnTo>
                    <a:pt x="0" y="0"/>
                  </a:lnTo>
                </a:path>
              </a:pathLst>
            </a:custGeom>
            <a:ln w="19024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262261" y="4345322"/>
              <a:ext cx="207010" cy="207645"/>
            </a:xfrm>
            <a:custGeom>
              <a:avLst/>
              <a:gdLst/>
              <a:ahLst/>
              <a:cxnLst/>
              <a:rect l="l" t="t" r="r" b="b"/>
              <a:pathLst>
                <a:path w="207009" h="207645">
                  <a:moveTo>
                    <a:pt x="0" y="0"/>
                  </a:moveTo>
                  <a:lnTo>
                    <a:pt x="0" y="207619"/>
                  </a:lnTo>
                  <a:lnTo>
                    <a:pt x="206946" y="207619"/>
                  </a:lnTo>
                </a:path>
              </a:pathLst>
            </a:custGeom>
            <a:ln w="19024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262254" y="3372058"/>
              <a:ext cx="254635" cy="546735"/>
            </a:xfrm>
            <a:custGeom>
              <a:avLst/>
              <a:gdLst/>
              <a:ahLst/>
              <a:cxnLst/>
              <a:rect l="l" t="t" r="r" b="b"/>
              <a:pathLst>
                <a:path w="254634" h="546735">
                  <a:moveTo>
                    <a:pt x="109258" y="183400"/>
                  </a:moveTo>
                  <a:lnTo>
                    <a:pt x="254292" y="183400"/>
                  </a:lnTo>
                  <a:lnTo>
                    <a:pt x="254292" y="0"/>
                  </a:lnTo>
                  <a:lnTo>
                    <a:pt x="0" y="0"/>
                  </a:lnTo>
                  <a:lnTo>
                    <a:pt x="0" y="546722"/>
                  </a:lnTo>
                </a:path>
              </a:pathLst>
            </a:custGeom>
            <a:ln w="19024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371512" y="3717909"/>
              <a:ext cx="95250" cy="0"/>
            </a:xfrm>
            <a:custGeom>
              <a:avLst/>
              <a:gdLst/>
              <a:ahLst/>
              <a:cxnLst/>
              <a:rect l="l" t="t" r="r" b="b"/>
              <a:pathLst>
                <a:path w="95250">
                  <a:moveTo>
                    <a:pt x="0" y="0"/>
                  </a:moveTo>
                  <a:lnTo>
                    <a:pt x="94792" y="0"/>
                  </a:lnTo>
                </a:path>
              </a:pathLst>
            </a:custGeom>
            <a:ln w="19024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441418" y="4205274"/>
              <a:ext cx="75565" cy="0"/>
            </a:xfrm>
            <a:custGeom>
              <a:avLst/>
              <a:gdLst/>
              <a:ahLst/>
              <a:cxnLst/>
              <a:rect l="l" t="t" r="r" b="b"/>
              <a:pathLst>
                <a:path w="75565">
                  <a:moveTo>
                    <a:pt x="0" y="0"/>
                  </a:moveTo>
                  <a:lnTo>
                    <a:pt x="75120" y="0"/>
                  </a:lnTo>
                </a:path>
              </a:pathLst>
            </a:custGeom>
            <a:ln w="19024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785795" y="3792566"/>
              <a:ext cx="763905" cy="763905"/>
            </a:xfrm>
            <a:custGeom>
              <a:avLst/>
              <a:gdLst/>
              <a:ahLst/>
              <a:cxnLst/>
              <a:rect l="l" t="t" r="r" b="b"/>
              <a:pathLst>
                <a:path w="763904" h="763904">
                  <a:moveTo>
                    <a:pt x="763682" y="86042"/>
                  </a:moveTo>
                  <a:lnTo>
                    <a:pt x="103866" y="745858"/>
                  </a:lnTo>
                  <a:lnTo>
                    <a:pt x="83739" y="759224"/>
                  </a:lnTo>
                  <a:lnTo>
                    <a:pt x="60844" y="763679"/>
                  </a:lnTo>
                  <a:lnTo>
                    <a:pt x="37946" y="759224"/>
                  </a:lnTo>
                  <a:lnTo>
                    <a:pt x="17811" y="745858"/>
                  </a:lnTo>
                  <a:lnTo>
                    <a:pt x="4452" y="725724"/>
                  </a:lnTo>
                  <a:lnTo>
                    <a:pt x="0" y="702830"/>
                  </a:lnTo>
                  <a:lnTo>
                    <a:pt x="4452" y="679937"/>
                  </a:lnTo>
                  <a:lnTo>
                    <a:pt x="17811" y="659815"/>
                  </a:lnTo>
                  <a:lnTo>
                    <a:pt x="677627" y="0"/>
                  </a:lnTo>
                </a:path>
              </a:pathLst>
            </a:custGeom>
            <a:ln w="19024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13212" y="3577390"/>
              <a:ext cx="251438" cy="25143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65778" y="3865387"/>
              <a:ext cx="119849" cy="17541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1200" y="7038628"/>
              <a:ext cx="674221" cy="22978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0874" y="7217769"/>
              <a:ext cx="93357" cy="93826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557148" y="1746139"/>
            <a:ext cx="4305935" cy="45910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770"/>
              </a:spcBef>
            </a:pP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Keep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your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15" dirty="0">
                <a:solidFill>
                  <a:srgbClr val="232F3E"/>
                </a:solidFill>
                <a:latin typeface="Trebuchet MS"/>
                <a:cs typeface="Trebuchet MS"/>
              </a:rPr>
              <a:t>skills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20" dirty="0">
                <a:solidFill>
                  <a:srgbClr val="232F3E"/>
                </a:solidFill>
                <a:latin typeface="Trebuchet MS"/>
                <a:cs typeface="Trebuchet MS"/>
              </a:rPr>
              <a:t>and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your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232F3E"/>
                </a:solidFill>
                <a:latin typeface="Trebuchet MS"/>
                <a:cs typeface="Trebuchet MS"/>
              </a:rPr>
              <a:t>resume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232F3E"/>
                </a:solidFill>
                <a:latin typeface="Trebuchet MS"/>
                <a:cs typeface="Trebuchet MS"/>
              </a:rPr>
              <a:t>fresh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with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15" dirty="0">
                <a:solidFill>
                  <a:srgbClr val="232F3E"/>
                </a:solidFill>
                <a:latin typeface="Trebuchet MS"/>
                <a:cs typeface="Trebuchet MS"/>
              </a:rPr>
              <a:t>recertification.</a:t>
            </a:r>
            <a:endParaRPr sz="1000">
              <a:latin typeface="Trebuchet MS"/>
              <a:cs typeface="Trebuchet MS"/>
            </a:endParaRPr>
          </a:p>
          <a:p>
            <a:pPr marL="12700" marR="25400">
              <a:lnSpc>
                <a:spcPct val="125000"/>
              </a:lnSpc>
              <a:spcBef>
                <a:spcPts val="375"/>
              </a:spcBef>
            </a:pP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maintain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Certified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status,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we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require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periodically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validate 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continued knowledge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10" dirty="0">
                <a:solidFill>
                  <a:srgbClr val="515A64"/>
                </a:solidFill>
                <a:latin typeface="Century Gothic"/>
                <a:cs typeface="Century Gothic"/>
              </a:rPr>
              <a:t>skills.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entury Gothic"/>
              <a:cs typeface="Century Gothic"/>
            </a:endParaRPr>
          </a:p>
          <a:p>
            <a:pPr marL="12700" marR="5080">
              <a:lnSpc>
                <a:spcPct val="125000"/>
              </a:lnSpc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Certifications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are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valid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three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years.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must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take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current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version 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corresponding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prior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certification’s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expiration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date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keep </a:t>
            </a:r>
            <a:r>
              <a:rPr sz="1000" spc="20" dirty="0">
                <a:solidFill>
                  <a:srgbClr val="515A64"/>
                </a:solidFill>
                <a:latin typeface="Century Gothic"/>
                <a:cs typeface="Century Gothic"/>
              </a:rPr>
              <a:t>it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active. 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We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call </a:t>
            </a:r>
            <a:r>
              <a:rPr sz="1000" spc="5" dirty="0">
                <a:solidFill>
                  <a:srgbClr val="515A64"/>
                </a:solidFill>
                <a:latin typeface="Century Gothic"/>
                <a:cs typeface="Century Gothic"/>
              </a:rPr>
              <a:t>this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process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“recertification.”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Century Gothic"/>
              <a:cs typeface="Century Gothic"/>
            </a:endParaRPr>
          </a:p>
          <a:p>
            <a:pPr marL="12700" marR="20955">
              <a:lnSpc>
                <a:spcPct val="125000"/>
              </a:lnSpc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Recertification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helps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strengthen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overall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value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 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by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demonstrating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that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are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up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date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latest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knowledge, </a:t>
            </a:r>
            <a:r>
              <a:rPr sz="1000" spc="10" dirty="0">
                <a:solidFill>
                  <a:srgbClr val="515A64"/>
                </a:solidFill>
                <a:latin typeface="Century Gothic"/>
                <a:cs typeface="Century Gothic"/>
              </a:rPr>
              <a:t>skills,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best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practices.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Recertification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also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ensures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have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continued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access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your 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benefits,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such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as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digital </a:t>
            </a:r>
            <a:r>
              <a:rPr sz="1000" spc="-120" dirty="0">
                <a:solidFill>
                  <a:srgbClr val="515A64"/>
                </a:solidFill>
                <a:latin typeface="Century Gothic"/>
                <a:cs typeface="Century Gothic"/>
              </a:rPr>
              <a:t>badge,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exclusive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access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events,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free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practice exam,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more.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entury Gothic"/>
              <a:cs typeface="Century Gothic"/>
            </a:endParaRPr>
          </a:p>
          <a:p>
            <a:pPr marL="12700" marR="84455" algn="just">
              <a:lnSpc>
                <a:spcPct val="125000"/>
              </a:lnSpc>
            </a:pP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Foundational-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Associate-level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certifications,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140" dirty="0">
                <a:solidFill>
                  <a:srgbClr val="515A64"/>
                </a:solidFill>
                <a:latin typeface="Century Gothic"/>
                <a:cs typeface="Century Gothic"/>
              </a:rPr>
              <a:t>can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also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satisfy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recertification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requirement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current certification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by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passing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or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renewing 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higher-level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role-based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exam. </a:t>
            </a:r>
            <a:r>
              <a:rPr sz="1000" spc="25" dirty="0">
                <a:solidFill>
                  <a:srgbClr val="515A64"/>
                </a:solidFill>
                <a:latin typeface="Century Gothic"/>
                <a:cs typeface="Century Gothic"/>
              </a:rPr>
              <a:t>If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you’re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up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challenge, earn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next 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</a:t>
            </a:r>
            <a:r>
              <a:rPr sz="1000" spc="1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path.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Century Gothic"/>
              <a:cs typeface="Century Gothic"/>
            </a:endParaRPr>
          </a:p>
          <a:p>
            <a:pPr marL="12700" marR="198120">
              <a:lnSpc>
                <a:spcPct val="125000"/>
              </a:lnSpc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Upon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earning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an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Certification,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5" dirty="0">
                <a:solidFill>
                  <a:srgbClr val="515A64"/>
                </a:solidFill>
                <a:latin typeface="Century Gothic"/>
                <a:cs typeface="Century Gothic"/>
              </a:rPr>
              <a:t>will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receive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30" dirty="0">
                <a:solidFill>
                  <a:srgbClr val="515A64"/>
                </a:solidFill>
                <a:latin typeface="Century Gothic"/>
                <a:cs typeface="Century Gothic"/>
              </a:rPr>
              <a:t>50%-off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exam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fee 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voucher.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140" dirty="0">
                <a:solidFill>
                  <a:srgbClr val="515A64"/>
                </a:solidFill>
                <a:latin typeface="Century Gothic"/>
                <a:cs typeface="Century Gothic"/>
              </a:rPr>
              <a:t>can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use </a:t>
            </a:r>
            <a:r>
              <a:rPr sz="1000" spc="5" dirty="0">
                <a:solidFill>
                  <a:srgbClr val="515A64"/>
                </a:solidFill>
                <a:latin typeface="Century Gothic"/>
                <a:cs typeface="Century Gothic"/>
              </a:rPr>
              <a:t>this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voucher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lower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cost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recertification, 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or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may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use </a:t>
            </a:r>
            <a:r>
              <a:rPr sz="1000" spc="20" dirty="0">
                <a:solidFill>
                  <a:srgbClr val="515A64"/>
                </a:solidFill>
                <a:latin typeface="Century Gothic"/>
                <a:cs typeface="Century Gothic"/>
              </a:rPr>
              <a:t>it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purchase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any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future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exam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you 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wish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take.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Vouchers </a:t>
            </a:r>
            <a:r>
              <a:rPr sz="1000" spc="-140" dirty="0">
                <a:solidFill>
                  <a:srgbClr val="515A64"/>
                </a:solidFill>
                <a:latin typeface="Century Gothic"/>
                <a:cs typeface="Century Gothic"/>
              </a:rPr>
              <a:t>can </a:t>
            </a:r>
            <a:r>
              <a:rPr sz="1000" spc="-125" dirty="0">
                <a:solidFill>
                  <a:srgbClr val="515A64"/>
                </a:solidFill>
                <a:latin typeface="Century Gothic"/>
                <a:cs typeface="Century Gothic"/>
              </a:rPr>
              <a:t>be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found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benefits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section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15" dirty="0">
                <a:solidFill>
                  <a:srgbClr val="F8991D"/>
                </a:solidFill>
                <a:latin typeface="Tahoma"/>
                <a:cs typeface="Tahoma"/>
                <a:hlinkClick r:id="rId25"/>
              </a:rPr>
              <a:t>AWS </a:t>
            </a:r>
            <a:r>
              <a:rPr sz="1000" spc="15" dirty="0">
                <a:solidFill>
                  <a:srgbClr val="F8991D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F8991D"/>
                </a:solidFill>
                <a:latin typeface="Century Gothic"/>
                <a:cs typeface="Century Gothic"/>
                <a:hlinkClick r:id="rId25"/>
              </a:rPr>
              <a:t>Certification </a:t>
            </a:r>
            <a:r>
              <a:rPr sz="1000" spc="-85" dirty="0">
                <a:solidFill>
                  <a:srgbClr val="F8991D"/>
                </a:solidFill>
                <a:latin typeface="Century Gothic"/>
                <a:cs typeface="Century Gothic"/>
                <a:hlinkClick r:id="rId25"/>
              </a:rPr>
              <a:t>Account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.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301188" y="7051527"/>
            <a:ext cx="222885" cy="1778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000" b="1" dirty="0">
                <a:solidFill>
                  <a:srgbClr val="1C232F"/>
                </a:solidFill>
                <a:latin typeface="Trebuchet MS"/>
                <a:cs typeface="Trebuchet MS"/>
              </a:rPr>
              <a:t>49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558800" y="1133038"/>
            <a:ext cx="22504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Recertification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49" y="755"/>
            <a:ext cx="10049510" cy="7771130"/>
            <a:chOff x="14249" y="755"/>
            <a:chExt cx="10049510" cy="77711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69603" y="6585280"/>
              <a:ext cx="1088796" cy="11816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969593" y="6585270"/>
              <a:ext cx="1089025" cy="1181735"/>
            </a:xfrm>
            <a:custGeom>
              <a:avLst/>
              <a:gdLst/>
              <a:ahLst/>
              <a:cxnLst/>
              <a:rect l="l" t="t" r="r" b="b"/>
              <a:pathLst>
                <a:path w="1089025" h="1181734">
                  <a:moveTo>
                    <a:pt x="0" y="590816"/>
                  </a:moveTo>
                  <a:lnTo>
                    <a:pt x="0" y="1181618"/>
                  </a:lnTo>
                </a:path>
                <a:path w="1089025" h="1181734">
                  <a:moveTo>
                    <a:pt x="1088806" y="5"/>
                  </a:moveTo>
                  <a:lnTo>
                    <a:pt x="1088796" y="0"/>
                  </a:lnTo>
                  <a:lnTo>
                    <a:pt x="0" y="590816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67647" y="6908736"/>
              <a:ext cx="790752" cy="85815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267649" y="6908737"/>
              <a:ext cx="791210" cy="429259"/>
            </a:xfrm>
            <a:custGeom>
              <a:avLst/>
              <a:gdLst/>
              <a:ahLst/>
              <a:cxnLst/>
              <a:rect l="l" t="t" r="r" b="b"/>
              <a:pathLst>
                <a:path w="791209" h="429259">
                  <a:moveTo>
                    <a:pt x="790750" y="0"/>
                  </a:moveTo>
                  <a:lnTo>
                    <a:pt x="0" y="429080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49" y="5511"/>
              <a:ext cx="10044150" cy="77613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66435" y="6376362"/>
              <a:ext cx="1557655" cy="1390650"/>
            </a:xfrm>
            <a:custGeom>
              <a:avLst/>
              <a:gdLst/>
              <a:ahLst/>
              <a:cxnLst/>
              <a:rect l="l" t="t" r="r" b="b"/>
              <a:pathLst>
                <a:path w="1557654" h="1390650">
                  <a:moveTo>
                    <a:pt x="0" y="449656"/>
                  </a:moveTo>
                  <a:lnTo>
                    <a:pt x="0" y="1348955"/>
                  </a:lnTo>
                  <a:lnTo>
                    <a:pt x="72002" y="1390525"/>
                  </a:lnTo>
                </a:path>
                <a:path w="1557654" h="1390650">
                  <a:moveTo>
                    <a:pt x="1485640" y="1390525"/>
                  </a:moveTo>
                  <a:lnTo>
                    <a:pt x="1557642" y="1348955"/>
                  </a:lnTo>
                  <a:lnTo>
                    <a:pt x="1557642" y="449656"/>
                  </a:lnTo>
                  <a:lnTo>
                    <a:pt x="778827" y="0"/>
                  </a:lnTo>
                  <a:lnTo>
                    <a:pt x="0" y="449656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9642" y="6622554"/>
              <a:ext cx="1131252" cy="114433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79639" y="6622542"/>
              <a:ext cx="1131570" cy="1144905"/>
            </a:xfrm>
            <a:custGeom>
              <a:avLst/>
              <a:gdLst/>
              <a:ahLst/>
              <a:cxnLst/>
              <a:rect l="l" t="t" r="r" b="b"/>
              <a:pathLst>
                <a:path w="1131570" h="1144904">
                  <a:moveTo>
                    <a:pt x="0" y="326567"/>
                  </a:moveTo>
                  <a:lnTo>
                    <a:pt x="0" y="979677"/>
                  </a:lnTo>
                  <a:lnTo>
                    <a:pt x="285205" y="1144344"/>
                  </a:lnTo>
                </a:path>
                <a:path w="1131570" h="1144904">
                  <a:moveTo>
                    <a:pt x="846040" y="1144344"/>
                  </a:moveTo>
                  <a:lnTo>
                    <a:pt x="1131252" y="979677"/>
                  </a:lnTo>
                  <a:lnTo>
                    <a:pt x="1131252" y="326567"/>
                  </a:lnTo>
                  <a:lnTo>
                    <a:pt x="565619" y="0"/>
                  </a:lnTo>
                  <a:lnTo>
                    <a:pt x="0" y="326567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0340" y="5512"/>
              <a:ext cx="1638058" cy="92764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420333" y="5512"/>
              <a:ext cx="1638300" cy="927735"/>
            </a:xfrm>
            <a:custGeom>
              <a:avLst/>
              <a:gdLst/>
              <a:ahLst/>
              <a:cxnLst/>
              <a:rect l="l" t="t" r="r" b="b"/>
              <a:pathLst>
                <a:path w="1638300" h="927735">
                  <a:moveTo>
                    <a:pt x="0" y="0"/>
                  </a:moveTo>
                  <a:lnTo>
                    <a:pt x="0" y="283976"/>
                  </a:lnTo>
                  <a:lnTo>
                    <a:pt x="1114869" y="927650"/>
                  </a:lnTo>
                  <a:lnTo>
                    <a:pt x="1638066" y="625584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5534" y="5511"/>
              <a:ext cx="1332865" cy="57524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725526" y="5512"/>
              <a:ext cx="1333500" cy="575310"/>
            </a:xfrm>
            <a:custGeom>
              <a:avLst/>
              <a:gdLst/>
              <a:ahLst/>
              <a:cxnLst/>
              <a:rect l="l" t="t" r="r" b="b"/>
              <a:pathLst>
                <a:path w="1333500" h="575310">
                  <a:moveTo>
                    <a:pt x="0" y="0"/>
                  </a:moveTo>
                  <a:lnTo>
                    <a:pt x="0" y="107785"/>
                  </a:lnTo>
                  <a:lnTo>
                    <a:pt x="809688" y="575234"/>
                  </a:lnTo>
                  <a:lnTo>
                    <a:pt x="1332873" y="273185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68916" y="7317168"/>
              <a:ext cx="389483" cy="44971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668930" y="7317178"/>
              <a:ext cx="389890" cy="450215"/>
            </a:xfrm>
            <a:custGeom>
              <a:avLst/>
              <a:gdLst/>
              <a:ahLst/>
              <a:cxnLst/>
              <a:rect l="l" t="t" r="r" b="b"/>
              <a:pathLst>
                <a:path w="389890" h="450215">
                  <a:moveTo>
                    <a:pt x="0" y="224853"/>
                  </a:moveTo>
                  <a:lnTo>
                    <a:pt x="0" y="449709"/>
                  </a:lnTo>
                </a:path>
                <a:path w="389890" h="450215">
                  <a:moveTo>
                    <a:pt x="389469" y="6"/>
                  </a:moveTo>
                  <a:lnTo>
                    <a:pt x="389458" y="0"/>
                  </a:lnTo>
                  <a:lnTo>
                    <a:pt x="0" y="224853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10881" y="5511"/>
              <a:ext cx="1004316" cy="115515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410883" y="5511"/>
              <a:ext cx="1004569" cy="1155700"/>
            </a:xfrm>
            <a:custGeom>
              <a:avLst/>
              <a:gdLst/>
              <a:ahLst/>
              <a:cxnLst/>
              <a:rect l="l" t="t" r="r" b="b"/>
              <a:pathLst>
                <a:path w="1004570" h="1155700">
                  <a:moveTo>
                    <a:pt x="0" y="285386"/>
                  </a:moveTo>
                  <a:lnTo>
                    <a:pt x="0" y="865230"/>
                  </a:lnTo>
                  <a:lnTo>
                    <a:pt x="502158" y="1155146"/>
                  </a:lnTo>
                  <a:lnTo>
                    <a:pt x="1004328" y="865230"/>
                  </a:lnTo>
                  <a:lnTo>
                    <a:pt x="1004328" y="285386"/>
                  </a:lnTo>
                  <a:lnTo>
                    <a:pt x="510024" y="0"/>
                  </a:lnTo>
                </a:path>
                <a:path w="1004570" h="1155700">
                  <a:moveTo>
                    <a:pt x="494291" y="0"/>
                  </a:moveTo>
                  <a:lnTo>
                    <a:pt x="0" y="285386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48346" y="159715"/>
              <a:ext cx="729399" cy="84221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548346" y="159707"/>
              <a:ext cx="729615" cy="842644"/>
            </a:xfrm>
            <a:custGeom>
              <a:avLst/>
              <a:gdLst/>
              <a:ahLst/>
              <a:cxnLst/>
              <a:rect l="l" t="t" r="r" b="b"/>
              <a:pathLst>
                <a:path w="729615" h="842644">
                  <a:moveTo>
                    <a:pt x="0" y="210553"/>
                  </a:moveTo>
                  <a:lnTo>
                    <a:pt x="0" y="631659"/>
                  </a:lnTo>
                  <a:lnTo>
                    <a:pt x="364693" y="842225"/>
                  </a:lnTo>
                  <a:lnTo>
                    <a:pt x="729386" y="631659"/>
                  </a:lnTo>
                  <a:lnTo>
                    <a:pt x="729386" y="210553"/>
                  </a:lnTo>
                  <a:lnTo>
                    <a:pt x="364693" y="0"/>
                  </a:lnTo>
                  <a:lnTo>
                    <a:pt x="0" y="210553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7325" y="1380921"/>
              <a:ext cx="4121073" cy="527518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937325" y="1380930"/>
              <a:ext cx="4121150" cy="5275580"/>
            </a:xfrm>
            <a:custGeom>
              <a:avLst/>
              <a:gdLst/>
              <a:ahLst/>
              <a:cxnLst/>
              <a:rect l="l" t="t" r="r" b="b"/>
              <a:pathLst>
                <a:path w="4121150" h="5275580">
                  <a:moveTo>
                    <a:pt x="0" y="1318806"/>
                  </a:moveTo>
                  <a:lnTo>
                    <a:pt x="0" y="3956380"/>
                  </a:lnTo>
                  <a:lnTo>
                    <a:pt x="2284234" y="5275186"/>
                  </a:lnTo>
                  <a:lnTo>
                    <a:pt x="4121075" y="4214689"/>
                  </a:lnTo>
                </a:path>
                <a:path w="4121150" h="5275580">
                  <a:moveTo>
                    <a:pt x="4121075" y="1060495"/>
                  </a:moveTo>
                  <a:lnTo>
                    <a:pt x="2284247" y="0"/>
                  </a:lnTo>
                  <a:lnTo>
                    <a:pt x="0" y="1318806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06705" y="1807457"/>
              <a:ext cx="3752215" cy="4422140"/>
            </a:xfrm>
            <a:custGeom>
              <a:avLst/>
              <a:gdLst/>
              <a:ahLst/>
              <a:cxnLst/>
              <a:rect l="l" t="t" r="r" b="b"/>
              <a:pathLst>
                <a:path w="3752215" h="4422140">
                  <a:moveTo>
                    <a:pt x="1914855" y="0"/>
                  </a:moveTo>
                  <a:lnTo>
                    <a:pt x="0" y="1105535"/>
                  </a:lnTo>
                  <a:lnTo>
                    <a:pt x="0" y="3316592"/>
                  </a:lnTo>
                  <a:lnTo>
                    <a:pt x="1914842" y="4422127"/>
                  </a:lnTo>
                  <a:lnTo>
                    <a:pt x="3751694" y="3361634"/>
                  </a:lnTo>
                  <a:lnTo>
                    <a:pt x="3751694" y="1060504"/>
                  </a:lnTo>
                  <a:lnTo>
                    <a:pt x="1914855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58056" y="2894954"/>
              <a:ext cx="100342" cy="47034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85714" y="4748847"/>
              <a:ext cx="1732973" cy="148075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06705" y="2608925"/>
              <a:ext cx="622439" cy="97764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06705" y="1807464"/>
              <a:ext cx="3751694" cy="442214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06705" y="1807451"/>
              <a:ext cx="3751694" cy="442215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729803" y="2314691"/>
              <a:ext cx="2983865" cy="3445510"/>
            </a:xfrm>
            <a:custGeom>
              <a:avLst/>
              <a:gdLst/>
              <a:ahLst/>
              <a:cxnLst/>
              <a:rect l="l" t="t" r="r" b="b"/>
              <a:pathLst>
                <a:path w="2983865" h="3445510">
                  <a:moveTo>
                    <a:pt x="1491754" y="0"/>
                  </a:moveTo>
                  <a:lnTo>
                    <a:pt x="0" y="861275"/>
                  </a:lnTo>
                  <a:lnTo>
                    <a:pt x="0" y="2583789"/>
                  </a:lnTo>
                  <a:lnTo>
                    <a:pt x="1491742" y="3445052"/>
                  </a:lnTo>
                  <a:lnTo>
                    <a:pt x="2983509" y="2583789"/>
                  </a:lnTo>
                  <a:lnTo>
                    <a:pt x="2983509" y="861275"/>
                  </a:lnTo>
                  <a:lnTo>
                    <a:pt x="1491754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29805" y="2314689"/>
              <a:ext cx="2983497" cy="344505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729823" y="4558463"/>
              <a:ext cx="605155" cy="650875"/>
            </a:xfrm>
            <a:custGeom>
              <a:avLst/>
              <a:gdLst/>
              <a:ahLst/>
              <a:cxnLst/>
              <a:rect l="l" t="t" r="r" b="b"/>
              <a:pathLst>
                <a:path w="605154" h="650875">
                  <a:moveTo>
                    <a:pt x="0" y="18892"/>
                  </a:moveTo>
                  <a:lnTo>
                    <a:pt x="18839" y="0"/>
                  </a:lnTo>
                  <a:lnTo>
                    <a:pt x="479480" y="121767"/>
                  </a:lnTo>
                  <a:lnTo>
                    <a:pt x="604690" y="582879"/>
                  </a:lnTo>
                  <a:lnTo>
                    <a:pt x="537445" y="650314"/>
                  </a:lnTo>
                </a:path>
              </a:pathLst>
            </a:custGeom>
            <a:ln w="115887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29806" y="2314689"/>
              <a:ext cx="2983497" cy="344505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171528" y="2851920"/>
              <a:ext cx="2101215" cy="2351405"/>
            </a:xfrm>
            <a:custGeom>
              <a:avLst/>
              <a:gdLst/>
              <a:ahLst/>
              <a:cxnLst/>
              <a:rect l="l" t="t" r="r" b="b"/>
              <a:pathLst>
                <a:path w="2101215" h="2351404">
                  <a:moveTo>
                    <a:pt x="1050493" y="0"/>
                  </a:moveTo>
                  <a:lnTo>
                    <a:pt x="0" y="587844"/>
                  </a:lnTo>
                  <a:lnTo>
                    <a:pt x="0" y="1763509"/>
                  </a:lnTo>
                  <a:lnTo>
                    <a:pt x="1050493" y="2351328"/>
                  </a:lnTo>
                  <a:lnTo>
                    <a:pt x="2100973" y="1763509"/>
                  </a:lnTo>
                  <a:lnTo>
                    <a:pt x="2100973" y="587844"/>
                  </a:lnTo>
                  <a:lnTo>
                    <a:pt x="1050493" y="0"/>
                  </a:lnTo>
                  <a:close/>
                </a:path>
              </a:pathLst>
            </a:custGeom>
            <a:solidFill>
              <a:srgbClr val="F898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565349" y="3517172"/>
              <a:ext cx="1275080" cy="1064260"/>
            </a:xfrm>
            <a:custGeom>
              <a:avLst/>
              <a:gdLst/>
              <a:ahLst/>
              <a:cxnLst/>
              <a:rect l="l" t="t" r="r" b="b"/>
              <a:pathLst>
                <a:path w="1275079" h="1064260">
                  <a:moveTo>
                    <a:pt x="1088885" y="0"/>
                  </a:moveTo>
                  <a:lnTo>
                    <a:pt x="363397" y="702983"/>
                  </a:lnTo>
                  <a:lnTo>
                    <a:pt x="186220" y="531253"/>
                  </a:lnTo>
                  <a:lnTo>
                    <a:pt x="0" y="711873"/>
                  </a:lnTo>
                  <a:lnTo>
                    <a:pt x="363397" y="1064082"/>
                  </a:lnTo>
                  <a:lnTo>
                    <a:pt x="1275080" y="180467"/>
                  </a:lnTo>
                  <a:lnTo>
                    <a:pt x="10888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1200" y="7038628"/>
              <a:ext cx="674221" cy="22978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2211" y="7037667"/>
              <a:ext cx="451203" cy="15288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0874" y="7217769"/>
              <a:ext cx="93357" cy="93826"/>
            </a:xfrm>
            <a:prstGeom prst="rect">
              <a:avLst/>
            </a:prstGeom>
          </p:spPr>
        </p:pic>
      </p:grp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571500" y="4145279"/>
          <a:ext cx="4254500" cy="1422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Certification</a:t>
                      </a:r>
                      <a:r>
                        <a:rPr sz="10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type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  <a:solidFill>
                      <a:srgbClr val="3DCAC0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Recommended</a:t>
                      </a:r>
                      <a:r>
                        <a:rPr sz="10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experience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  <a:solidFill>
                      <a:srgbClr val="3DCA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79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-6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Foundational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-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Less </a:t>
                      </a:r>
                      <a:r>
                        <a:rPr sz="1000" spc="-6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than </a:t>
                      </a: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1</a:t>
                      </a:r>
                      <a:r>
                        <a:rPr sz="1000" spc="1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000" spc="-8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year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-7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Associate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2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1–2</a:t>
                      </a:r>
                      <a:r>
                        <a:rPr sz="1000" spc="-2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000" spc="-6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years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-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Professional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2 </a:t>
                      </a:r>
                      <a:r>
                        <a:rPr sz="1000" spc="-2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or </a:t>
                      </a:r>
                      <a:r>
                        <a:rPr sz="1000" spc="-6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more</a:t>
                      </a:r>
                      <a:r>
                        <a:rPr sz="1000" spc="-6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 years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-6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Specialty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-6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Varies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558800" y="1137880"/>
            <a:ext cx="43681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Available </a:t>
            </a:r>
            <a:r>
              <a:rPr spc="-155" dirty="0"/>
              <a:t>AWS</a:t>
            </a:r>
            <a:r>
              <a:rPr spc="75" dirty="0"/>
              <a:t> </a:t>
            </a:r>
            <a:r>
              <a:rPr spc="-125" dirty="0"/>
              <a:t>Certifications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558800" y="1774847"/>
            <a:ext cx="4293235" cy="205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00990" algn="just">
              <a:lnSpc>
                <a:spcPct val="114599"/>
              </a:lnSpc>
              <a:spcBef>
                <a:spcPts val="100"/>
              </a:spcBef>
            </a:pPr>
            <a:r>
              <a:rPr sz="1600" spc="-110" dirty="0">
                <a:solidFill>
                  <a:srgbClr val="222F3F"/>
                </a:solidFill>
                <a:latin typeface="Century Gothic"/>
                <a:cs typeface="Century Gothic"/>
              </a:rPr>
              <a:t>You </a:t>
            </a:r>
            <a:r>
              <a:rPr sz="1600" spc="-165" dirty="0">
                <a:solidFill>
                  <a:srgbClr val="222F3F"/>
                </a:solidFill>
                <a:latin typeface="Century Gothic"/>
                <a:cs typeface="Century Gothic"/>
              </a:rPr>
              <a:t>may </a:t>
            </a:r>
            <a:r>
              <a:rPr sz="1600" spc="-195" dirty="0">
                <a:solidFill>
                  <a:srgbClr val="222F3F"/>
                </a:solidFill>
                <a:latin typeface="Century Gothic"/>
                <a:cs typeface="Century Gothic"/>
              </a:rPr>
              <a:t>be </a:t>
            </a:r>
            <a:r>
              <a:rPr sz="1600" spc="-100" dirty="0">
                <a:solidFill>
                  <a:srgbClr val="222F3F"/>
                </a:solidFill>
                <a:latin typeface="Century Gothic"/>
                <a:cs typeface="Century Gothic"/>
              </a:rPr>
              <a:t>wondering, </a:t>
            </a:r>
            <a:r>
              <a:rPr sz="1600" spc="-125" dirty="0">
                <a:solidFill>
                  <a:srgbClr val="222F3F"/>
                </a:solidFill>
                <a:latin typeface="Century Gothic"/>
                <a:cs typeface="Century Gothic"/>
              </a:rPr>
              <a:t>“How </a:t>
            </a:r>
            <a:r>
              <a:rPr sz="1600" spc="-165" dirty="0">
                <a:solidFill>
                  <a:srgbClr val="222F3F"/>
                </a:solidFill>
                <a:latin typeface="Century Gothic"/>
                <a:cs typeface="Century Gothic"/>
              </a:rPr>
              <a:t>do </a:t>
            </a:r>
            <a:r>
              <a:rPr sz="1600" spc="25" dirty="0">
                <a:solidFill>
                  <a:srgbClr val="222F3F"/>
                </a:solidFill>
                <a:latin typeface="Century Gothic"/>
                <a:cs typeface="Century Gothic"/>
              </a:rPr>
              <a:t>I </a:t>
            </a:r>
            <a:r>
              <a:rPr sz="1600" spc="-100" dirty="0">
                <a:solidFill>
                  <a:srgbClr val="222F3F"/>
                </a:solidFill>
                <a:latin typeface="Century Gothic"/>
                <a:cs typeface="Century Gothic"/>
              </a:rPr>
              <a:t>determine  </a:t>
            </a:r>
            <a:r>
              <a:rPr sz="1600" spc="-114" dirty="0">
                <a:solidFill>
                  <a:srgbClr val="222F3F"/>
                </a:solidFill>
                <a:latin typeface="Century Gothic"/>
                <a:cs typeface="Century Gothic"/>
              </a:rPr>
              <a:t>which </a:t>
            </a:r>
            <a:r>
              <a:rPr sz="1600" spc="-70" dirty="0">
                <a:solidFill>
                  <a:srgbClr val="222F3F"/>
                </a:solidFill>
                <a:latin typeface="Century Gothic"/>
                <a:cs typeface="Century Gothic"/>
              </a:rPr>
              <a:t>certifications </a:t>
            </a:r>
            <a:r>
              <a:rPr sz="1600" spc="-150" dirty="0">
                <a:solidFill>
                  <a:srgbClr val="222F3F"/>
                </a:solidFill>
                <a:latin typeface="Century Gothic"/>
                <a:cs typeface="Century Gothic"/>
              </a:rPr>
              <a:t>are </a:t>
            </a:r>
            <a:r>
              <a:rPr sz="1600" spc="-20" dirty="0">
                <a:solidFill>
                  <a:srgbClr val="222F3F"/>
                </a:solidFill>
                <a:latin typeface="Century Gothic"/>
                <a:cs typeface="Century Gothic"/>
              </a:rPr>
              <a:t>right </a:t>
            </a:r>
            <a:r>
              <a:rPr sz="1600" spc="-10" dirty="0">
                <a:solidFill>
                  <a:srgbClr val="222F3F"/>
                </a:solidFill>
                <a:latin typeface="Century Gothic"/>
                <a:cs typeface="Century Gothic"/>
              </a:rPr>
              <a:t>for</a:t>
            </a:r>
            <a:r>
              <a:rPr sz="1600" spc="-75" dirty="0">
                <a:solidFill>
                  <a:srgbClr val="222F3F"/>
                </a:solidFill>
                <a:latin typeface="Century Gothic"/>
                <a:cs typeface="Century Gothic"/>
              </a:rPr>
              <a:t> </a:t>
            </a:r>
            <a:r>
              <a:rPr sz="1600" spc="-204" dirty="0">
                <a:solidFill>
                  <a:srgbClr val="222F3F"/>
                </a:solidFill>
                <a:latin typeface="Century Gothic"/>
                <a:cs typeface="Century Gothic"/>
              </a:rPr>
              <a:t>me?”</a:t>
            </a:r>
            <a:endParaRPr sz="1600">
              <a:latin typeface="Century Gothic"/>
              <a:cs typeface="Century Gothic"/>
            </a:endParaRPr>
          </a:p>
          <a:p>
            <a:pPr marL="12700" marR="312420" algn="just">
              <a:lnSpc>
                <a:spcPct val="125000"/>
              </a:lnSpc>
              <a:spcBef>
                <a:spcPts val="1300"/>
              </a:spcBef>
            </a:pP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answer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that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question,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you’ll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need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consider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role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honestly 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evaluate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existing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level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experience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knowledge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across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various 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areas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technical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cloud</a:t>
            </a:r>
            <a:r>
              <a:rPr sz="1000" spc="-1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expertise.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entury Gothic"/>
              <a:cs typeface="Century Gothic"/>
            </a:endParaRPr>
          </a:p>
          <a:p>
            <a:pPr marL="12700" marR="250825">
              <a:lnSpc>
                <a:spcPct val="125000"/>
              </a:lnSpc>
              <a:spcBef>
                <a:spcPts val="5"/>
              </a:spcBef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offers four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categories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certifications,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three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which correspond 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amount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experience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have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with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Cloud.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For</a:t>
            </a:r>
            <a:r>
              <a:rPr sz="1000" spc="7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Specialty</a:t>
            </a:r>
            <a:endParaRPr sz="10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certifications,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amount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recommended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experience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varies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by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certification.</a:t>
            </a:r>
            <a:endParaRPr sz="1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49" y="5503862"/>
            <a:ext cx="10049510" cy="2273300"/>
            <a:chOff x="14249" y="5503862"/>
            <a:chExt cx="10049510" cy="22733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49" y="5503862"/>
              <a:ext cx="10044151" cy="226853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113711" y="6779205"/>
              <a:ext cx="636270" cy="734695"/>
            </a:xfrm>
            <a:custGeom>
              <a:avLst/>
              <a:gdLst/>
              <a:ahLst/>
              <a:cxnLst/>
              <a:rect l="l" t="t" r="r" b="b"/>
              <a:pathLst>
                <a:path w="636270" h="734695">
                  <a:moveTo>
                    <a:pt x="0" y="183553"/>
                  </a:moveTo>
                  <a:lnTo>
                    <a:pt x="0" y="550633"/>
                  </a:lnTo>
                  <a:lnTo>
                    <a:pt x="317893" y="734174"/>
                  </a:lnTo>
                  <a:lnTo>
                    <a:pt x="635825" y="550633"/>
                  </a:lnTo>
                  <a:lnTo>
                    <a:pt x="635825" y="183553"/>
                  </a:lnTo>
                  <a:lnTo>
                    <a:pt x="317893" y="0"/>
                  </a:lnTo>
                  <a:lnTo>
                    <a:pt x="0" y="183553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0692" y="6879653"/>
              <a:ext cx="461860" cy="53328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200688" y="6879641"/>
              <a:ext cx="462280" cy="533400"/>
            </a:xfrm>
            <a:custGeom>
              <a:avLst/>
              <a:gdLst/>
              <a:ahLst/>
              <a:cxnLst/>
              <a:rect l="l" t="t" r="r" b="b"/>
              <a:pathLst>
                <a:path w="462279" h="533400">
                  <a:moveTo>
                    <a:pt x="0" y="133324"/>
                  </a:moveTo>
                  <a:lnTo>
                    <a:pt x="0" y="399973"/>
                  </a:lnTo>
                  <a:lnTo>
                    <a:pt x="230924" y="533298"/>
                  </a:lnTo>
                  <a:lnTo>
                    <a:pt x="461860" y="399973"/>
                  </a:lnTo>
                  <a:lnTo>
                    <a:pt x="461860" y="133324"/>
                  </a:lnTo>
                  <a:lnTo>
                    <a:pt x="230924" y="0"/>
                  </a:lnTo>
                  <a:lnTo>
                    <a:pt x="0" y="133324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47770" y="7495688"/>
              <a:ext cx="10629" cy="27671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047770" y="7495692"/>
              <a:ext cx="10795" cy="276860"/>
            </a:xfrm>
            <a:custGeom>
              <a:avLst/>
              <a:gdLst/>
              <a:ahLst/>
              <a:cxnLst/>
              <a:rect l="l" t="t" r="r" b="b"/>
              <a:pathLst>
                <a:path w="10795" h="276859">
                  <a:moveTo>
                    <a:pt x="0" y="6137"/>
                  </a:moveTo>
                  <a:lnTo>
                    <a:pt x="0" y="276706"/>
                  </a:lnTo>
                </a:path>
                <a:path w="10795" h="276859">
                  <a:moveTo>
                    <a:pt x="10629" y="0"/>
                  </a:moveTo>
                  <a:lnTo>
                    <a:pt x="0" y="6137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0861" y="6472237"/>
              <a:ext cx="290499" cy="33545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540860" y="6472233"/>
              <a:ext cx="290830" cy="335915"/>
            </a:xfrm>
            <a:custGeom>
              <a:avLst/>
              <a:gdLst/>
              <a:ahLst/>
              <a:cxnLst/>
              <a:rect l="l" t="t" r="r" b="b"/>
              <a:pathLst>
                <a:path w="290829" h="335915">
                  <a:moveTo>
                    <a:pt x="0" y="83870"/>
                  </a:moveTo>
                  <a:lnTo>
                    <a:pt x="0" y="251586"/>
                  </a:lnTo>
                  <a:lnTo>
                    <a:pt x="145262" y="335457"/>
                  </a:lnTo>
                  <a:lnTo>
                    <a:pt x="290512" y="251586"/>
                  </a:lnTo>
                  <a:lnTo>
                    <a:pt x="290512" y="83870"/>
                  </a:lnTo>
                  <a:lnTo>
                    <a:pt x="145262" y="0"/>
                  </a:lnTo>
                  <a:lnTo>
                    <a:pt x="0" y="83870"/>
                  </a:lnTo>
                  <a:close/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0626" y="6518160"/>
              <a:ext cx="210985" cy="24361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5871" y="6513401"/>
              <a:ext cx="220484" cy="25312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749531" y="7154466"/>
              <a:ext cx="309245" cy="618490"/>
            </a:xfrm>
            <a:custGeom>
              <a:avLst/>
              <a:gdLst/>
              <a:ahLst/>
              <a:cxnLst/>
              <a:rect l="l" t="t" r="r" b="b"/>
              <a:pathLst>
                <a:path w="309245" h="618490">
                  <a:moveTo>
                    <a:pt x="308868" y="0"/>
                  </a:moveTo>
                  <a:lnTo>
                    <a:pt x="0" y="178318"/>
                  </a:lnTo>
                  <a:lnTo>
                    <a:pt x="0" y="617933"/>
                  </a:lnTo>
                  <a:lnTo>
                    <a:pt x="308868" y="617933"/>
                  </a:lnTo>
                  <a:lnTo>
                    <a:pt x="308868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49523" y="7215434"/>
              <a:ext cx="236816" cy="36136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49523" y="7690669"/>
              <a:ext cx="308876" cy="8173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49523" y="7154459"/>
              <a:ext cx="308877" cy="61794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749531" y="7154466"/>
              <a:ext cx="309245" cy="618490"/>
            </a:xfrm>
            <a:custGeom>
              <a:avLst/>
              <a:gdLst/>
              <a:ahLst/>
              <a:cxnLst/>
              <a:rect l="l" t="t" r="r" b="b"/>
              <a:pathLst>
                <a:path w="309245" h="618490">
                  <a:moveTo>
                    <a:pt x="0" y="178324"/>
                  </a:moveTo>
                  <a:lnTo>
                    <a:pt x="0" y="617933"/>
                  </a:lnTo>
                </a:path>
                <a:path w="309245" h="618490">
                  <a:moveTo>
                    <a:pt x="308867" y="0"/>
                  </a:moveTo>
                  <a:lnTo>
                    <a:pt x="0" y="178324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1200" y="7038628"/>
              <a:ext cx="674221" cy="22978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558800" y="1145738"/>
            <a:ext cx="28225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Becoming </a:t>
            </a:r>
            <a:r>
              <a:rPr spc="-305" dirty="0"/>
              <a:t>an</a:t>
            </a:r>
            <a:r>
              <a:rPr spc="60" dirty="0"/>
              <a:t> </a:t>
            </a:r>
            <a:r>
              <a:rPr spc="-30" dirty="0"/>
              <a:t>SME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94150" y="5608260"/>
            <a:ext cx="1678305" cy="10414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663575">
              <a:lnSpc>
                <a:spcPct val="100000"/>
              </a:lnSpc>
              <a:spcBef>
                <a:spcPts val="500"/>
              </a:spcBef>
            </a:pPr>
            <a:r>
              <a:rPr sz="1000" b="1" spc="25" dirty="0">
                <a:solidFill>
                  <a:srgbClr val="515A64"/>
                </a:solidFill>
                <a:latin typeface="Trebuchet MS"/>
                <a:cs typeface="Trebuchet MS"/>
              </a:rPr>
              <a:t>Apply</a:t>
            </a:r>
            <a:endParaRPr sz="1000">
              <a:latin typeface="Trebuchet MS"/>
              <a:cs typeface="Trebuchet MS"/>
            </a:endParaRPr>
          </a:p>
          <a:p>
            <a:pPr marL="12700" marR="5080" indent="-1270" algn="ctr">
              <a:lnSpc>
                <a:spcPct val="100000"/>
              </a:lnSpc>
              <a:spcBef>
                <a:spcPts val="400"/>
              </a:spcBef>
            </a:pPr>
            <a:r>
              <a:rPr sz="100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Complete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the </a:t>
            </a:r>
            <a:r>
              <a:rPr sz="1000" u="sng" spc="-4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application </a:t>
            </a:r>
            <a:r>
              <a:rPr sz="1000" spc="-45" dirty="0">
                <a:solidFill>
                  <a:srgbClr val="F8991D"/>
                </a:solidFill>
                <a:latin typeface="Century Gothic"/>
                <a:cs typeface="Century Gothic"/>
              </a:rPr>
              <a:t> </a:t>
            </a:r>
            <a:r>
              <a:rPr sz="1000" u="sng" spc="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</a:rPr>
              <a:t>form</a:t>
            </a:r>
            <a:r>
              <a:rPr sz="1000" spc="5" dirty="0">
                <a:solidFill>
                  <a:srgbClr val="F8991D"/>
                </a:solidFill>
                <a:latin typeface="Century Gothic"/>
                <a:cs typeface="Century Gothic"/>
              </a:rPr>
              <a:t>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as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thoroughly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as 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accurately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as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possible. </a:t>
            </a:r>
            <a:r>
              <a:rPr sz="1000" spc="-120" dirty="0">
                <a:solidFill>
                  <a:srgbClr val="515A64"/>
                </a:solidFill>
                <a:latin typeface="Century Gothic"/>
                <a:cs typeface="Century Gothic"/>
              </a:rPr>
              <a:t>A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team 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member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may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follow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up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for 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more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information </a:t>
            </a:r>
            <a:r>
              <a:rPr sz="1000" spc="25" dirty="0">
                <a:solidFill>
                  <a:srgbClr val="515A64"/>
                </a:solidFill>
                <a:latin typeface="Century Gothic"/>
                <a:cs typeface="Century Gothic"/>
              </a:rPr>
              <a:t>if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needed.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05263" y="4982973"/>
            <a:ext cx="8052434" cy="483234"/>
            <a:chOff x="1005263" y="4982973"/>
            <a:chExt cx="8052434" cy="483234"/>
          </a:xfrm>
        </p:grpSpPr>
        <p:sp>
          <p:nvSpPr>
            <p:cNvPr id="25" name="object 25"/>
            <p:cNvSpPr/>
            <p:nvPr/>
          </p:nvSpPr>
          <p:spPr>
            <a:xfrm>
              <a:off x="1155786" y="5435419"/>
              <a:ext cx="162560" cy="0"/>
            </a:xfrm>
            <a:custGeom>
              <a:avLst/>
              <a:gdLst/>
              <a:ahLst/>
              <a:cxnLst/>
              <a:rect l="l" t="t" r="r" b="b"/>
              <a:pathLst>
                <a:path w="162559">
                  <a:moveTo>
                    <a:pt x="0" y="0"/>
                  </a:moveTo>
                  <a:lnTo>
                    <a:pt x="162191" y="0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32402" y="5056253"/>
              <a:ext cx="467995" cy="0"/>
            </a:xfrm>
            <a:custGeom>
              <a:avLst/>
              <a:gdLst/>
              <a:ahLst/>
              <a:cxnLst/>
              <a:rect l="l" t="t" r="r" b="b"/>
              <a:pathLst>
                <a:path w="467994">
                  <a:moveTo>
                    <a:pt x="0" y="0"/>
                  </a:moveTo>
                  <a:lnTo>
                    <a:pt x="467944" y="0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17442" y="5078982"/>
              <a:ext cx="255270" cy="214629"/>
            </a:xfrm>
            <a:custGeom>
              <a:avLst/>
              <a:gdLst/>
              <a:ahLst/>
              <a:cxnLst/>
              <a:rect l="l" t="t" r="r" b="b"/>
              <a:pathLst>
                <a:path w="255269" h="214629">
                  <a:moveTo>
                    <a:pt x="0" y="99923"/>
                  </a:moveTo>
                  <a:lnTo>
                    <a:pt x="79197" y="132105"/>
                  </a:lnTo>
                  <a:lnTo>
                    <a:pt x="105664" y="214185"/>
                  </a:lnTo>
                  <a:lnTo>
                    <a:pt x="143738" y="159905"/>
                  </a:lnTo>
                  <a:lnTo>
                    <a:pt x="225869" y="190614"/>
                  </a:lnTo>
                  <a:lnTo>
                    <a:pt x="255015" y="0"/>
                  </a:lnTo>
                  <a:lnTo>
                    <a:pt x="0" y="99923"/>
                  </a:lnTo>
                  <a:close/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6643" y="5078968"/>
              <a:ext cx="175895" cy="214629"/>
            </a:xfrm>
            <a:custGeom>
              <a:avLst/>
              <a:gdLst/>
              <a:ahLst/>
              <a:cxnLst/>
              <a:rect l="l" t="t" r="r" b="b"/>
              <a:pathLst>
                <a:path w="175894" h="214629">
                  <a:moveTo>
                    <a:pt x="0" y="132118"/>
                  </a:moveTo>
                  <a:lnTo>
                    <a:pt x="175818" y="0"/>
                  </a:lnTo>
                  <a:lnTo>
                    <a:pt x="42545" y="151142"/>
                  </a:lnTo>
                  <a:lnTo>
                    <a:pt x="26466" y="214198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39182" y="5230111"/>
              <a:ext cx="104139" cy="40005"/>
            </a:xfrm>
            <a:custGeom>
              <a:avLst/>
              <a:gdLst/>
              <a:ahLst/>
              <a:cxnLst/>
              <a:rect l="l" t="t" r="r" b="b"/>
              <a:pathLst>
                <a:path w="104139" h="40004">
                  <a:moveTo>
                    <a:pt x="0" y="0"/>
                  </a:moveTo>
                  <a:lnTo>
                    <a:pt x="104127" y="39497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48244" y="5281403"/>
              <a:ext cx="77470" cy="81280"/>
            </a:xfrm>
            <a:custGeom>
              <a:avLst/>
              <a:gdLst/>
              <a:ahLst/>
              <a:cxnLst/>
              <a:rect l="l" t="t" r="r" b="b"/>
              <a:pathLst>
                <a:path w="77469" h="81279">
                  <a:moveTo>
                    <a:pt x="0" y="81229"/>
                  </a:moveTo>
                  <a:lnTo>
                    <a:pt x="8432" y="81229"/>
                  </a:lnTo>
                  <a:lnTo>
                    <a:pt x="38103" y="74846"/>
                  </a:lnTo>
                  <a:lnTo>
                    <a:pt x="59645" y="57440"/>
                  </a:lnTo>
                  <a:lnTo>
                    <a:pt x="72776" y="31621"/>
                  </a:lnTo>
                  <a:lnTo>
                    <a:pt x="77216" y="0"/>
                  </a:lnTo>
                </a:path>
              </a:pathLst>
            </a:custGeom>
            <a:ln w="11772">
              <a:solidFill>
                <a:srgbClr val="2F3E4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91279" y="5295033"/>
              <a:ext cx="43815" cy="27305"/>
            </a:xfrm>
            <a:custGeom>
              <a:avLst/>
              <a:gdLst/>
              <a:ahLst/>
              <a:cxnLst/>
              <a:rect l="l" t="t" r="r" b="b"/>
              <a:pathLst>
                <a:path w="43814" h="27304">
                  <a:moveTo>
                    <a:pt x="0" y="26924"/>
                  </a:moveTo>
                  <a:lnTo>
                    <a:pt x="43434" y="0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22933" y="5363241"/>
              <a:ext cx="107950" cy="34290"/>
            </a:xfrm>
            <a:custGeom>
              <a:avLst/>
              <a:gdLst/>
              <a:ahLst/>
              <a:cxnLst/>
              <a:rect l="l" t="t" r="r" b="b"/>
              <a:pathLst>
                <a:path w="107950" h="34289">
                  <a:moveTo>
                    <a:pt x="0" y="0"/>
                  </a:moveTo>
                  <a:lnTo>
                    <a:pt x="54762" y="33947"/>
                  </a:lnTo>
                  <a:lnTo>
                    <a:pt x="107657" y="1143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67684" y="5288012"/>
              <a:ext cx="223520" cy="76835"/>
            </a:xfrm>
            <a:custGeom>
              <a:avLst/>
              <a:gdLst/>
              <a:ahLst/>
              <a:cxnLst/>
              <a:rect l="l" t="t" r="r" b="b"/>
              <a:pathLst>
                <a:path w="223519" h="76835">
                  <a:moveTo>
                    <a:pt x="20319" y="0"/>
                  </a:moveTo>
                  <a:lnTo>
                    <a:pt x="28402" y="1631"/>
                  </a:lnTo>
                  <a:lnTo>
                    <a:pt x="35002" y="6081"/>
                  </a:lnTo>
                  <a:lnTo>
                    <a:pt x="39452" y="12681"/>
                  </a:lnTo>
                  <a:lnTo>
                    <a:pt x="41084" y="20764"/>
                  </a:lnTo>
                  <a:lnTo>
                    <a:pt x="41084" y="76377"/>
                  </a:lnTo>
                  <a:lnTo>
                    <a:pt x="223342" y="76377"/>
                  </a:lnTo>
                  <a:lnTo>
                    <a:pt x="223342" y="20840"/>
                  </a:lnTo>
                  <a:lnTo>
                    <a:pt x="221703" y="12730"/>
                  </a:lnTo>
                  <a:lnTo>
                    <a:pt x="217236" y="6105"/>
                  </a:lnTo>
                  <a:lnTo>
                    <a:pt x="210612" y="1638"/>
                  </a:lnTo>
                  <a:lnTo>
                    <a:pt x="202501" y="0"/>
                  </a:lnTo>
                  <a:lnTo>
                    <a:pt x="20878" y="0"/>
                  </a:lnTo>
                  <a:lnTo>
                    <a:pt x="12751" y="1640"/>
                  </a:lnTo>
                  <a:lnTo>
                    <a:pt x="6115" y="6115"/>
                  </a:lnTo>
                  <a:lnTo>
                    <a:pt x="1640" y="12751"/>
                  </a:lnTo>
                  <a:lnTo>
                    <a:pt x="0" y="20878"/>
                  </a:lnTo>
                  <a:lnTo>
                    <a:pt x="0" y="40360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19758" y="5200175"/>
              <a:ext cx="316230" cy="256540"/>
            </a:xfrm>
            <a:custGeom>
              <a:avLst/>
              <a:gdLst/>
              <a:ahLst/>
              <a:cxnLst/>
              <a:rect l="l" t="t" r="r" b="b"/>
              <a:pathLst>
                <a:path w="316230" h="256539">
                  <a:moveTo>
                    <a:pt x="0" y="256412"/>
                  </a:moveTo>
                  <a:lnTo>
                    <a:pt x="315861" y="256412"/>
                  </a:lnTo>
                  <a:lnTo>
                    <a:pt x="315861" y="97904"/>
                  </a:lnTo>
                  <a:lnTo>
                    <a:pt x="157937" y="0"/>
                  </a:lnTo>
                  <a:lnTo>
                    <a:pt x="0" y="97904"/>
                  </a:lnTo>
                  <a:lnTo>
                    <a:pt x="0" y="256412"/>
                  </a:lnTo>
                  <a:close/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19758" y="5299278"/>
              <a:ext cx="79375" cy="49530"/>
            </a:xfrm>
            <a:custGeom>
              <a:avLst/>
              <a:gdLst/>
              <a:ahLst/>
              <a:cxnLst/>
              <a:rect l="l" t="t" r="r" b="b"/>
              <a:pathLst>
                <a:path w="79375" h="49529">
                  <a:moveTo>
                    <a:pt x="0" y="0"/>
                  </a:moveTo>
                  <a:lnTo>
                    <a:pt x="78968" y="48958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21371" y="5385750"/>
              <a:ext cx="114300" cy="71120"/>
            </a:xfrm>
            <a:custGeom>
              <a:avLst/>
              <a:gdLst/>
              <a:ahLst/>
              <a:cxnLst/>
              <a:rect l="l" t="t" r="r" b="b"/>
              <a:pathLst>
                <a:path w="114300" h="71120">
                  <a:moveTo>
                    <a:pt x="0" y="0"/>
                  </a:moveTo>
                  <a:lnTo>
                    <a:pt x="114249" y="70840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19758" y="5384350"/>
              <a:ext cx="116839" cy="72390"/>
            </a:xfrm>
            <a:custGeom>
              <a:avLst/>
              <a:gdLst/>
              <a:ahLst/>
              <a:cxnLst/>
              <a:rect l="l" t="t" r="r" b="b"/>
              <a:pathLst>
                <a:path w="116840" h="72389">
                  <a:moveTo>
                    <a:pt x="0" y="72237"/>
                  </a:moveTo>
                  <a:lnTo>
                    <a:pt x="116509" y="0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29790" y="5312739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>
                  <a:moveTo>
                    <a:pt x="0" y="0"/>
                  </a:moveTo>
                  <a:lnTo>
                    <a:pt x="129603" y="0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29790" y="5337992"/>
              <a:ext cx="87630" cy="0"/>
            </a:xfrm>
            <a:custGeom>
              <a:avLst/>
              <a:gdLst/>
              <a:ahLst/>
              <a:cxnLst/>
              <a:rect l="l" t="t" r="r" b="b"/>
              <a:pathLst>
                <a:path w="87630">
                  <a:moveTo>
                    <a:pt x="0" y="0"/>
                  </a:moveTo>
                  <a:lnTo>
                    <a:pt x="87185" y="0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17001" y="4991107"/>
              <a:ext cx="683895" cy="96520"/>
            </a:xfrm>
            <a:custGeom>
              <a:avLst/>
              <a:gdLst/>
              <a:ahLst/>
              <a:cxnLst/>
              <a:rect l="l" t="t" r="r" b="b"/>
              <a:pathLst>
                <a:path w="683894" h="96520">
                  <a:moveTo>
                    <a:pt x="0" y="43586"/>
                  </a:moveTo>
                  <a:lnTo>
                    <a:pt x="0" y="0"/>
                  </a:lnTo>
                  <a:lnTo>
                    <a:pt x="683336" y="0"/>
                  </a:lnTo>
                  <a:lnTo>
                    <a:pt x="683336" y="95948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16994" y="5267285"/>
              <a:ext cx="186055" cy="135890"/>
            </a:xfrm>
            <a:custGeom>
              <a:avLst/>
              <a:gdLst/>
              <a:ahLst/>
              <a:cxnLst/>
              <a:rect l="l" t="t" r="r" b="b"/>
              <a:pathLst>
                <a:path w="186055" h="135889">
                  <a:moveTo>
                    <a:pt x="185699" y="135597"/>
                  </a:moveTo>
                  <a:lnTo>
                    <a:pt x="0" y="135597"/>
                  </a:lnTo>
                  <a:lnTo>
                    <a:pt x="0" y="0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53644" y="5267280"/>
              <a:ext cx="147320" cy="135890"/>
            </a:xfrm>
            <a:custGeom>
              <a:avLst/>
              <a:gdLst/>
              <a:ahLst/>
              <a:cxnLst/>
              <a:rect l="l" t="t" r="r" b="b"/>
              <a:pathLst>
                <a:path w="147319" h="135889">
                  <a:moveTo>
                    <a:pt x="146697" y="0"/>
                  </a:moveTo>
                  <a:lnTo>
                    <a:pt x="146697" y="135597"/>
                  </a:lnTo>
                  <a:lnTo>
                    <a:pt x="0" y="135597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42784" y="5014620"/>
              <a:ext cx="87630" cy="20955"/>
            </a:xfrm>
            <a:custGeom>
              <a:avLst/>
              <a:gdLst/>
              <a:ahLst/>
              <a:cxnLst/>
              <a:rect l="l" t="t" r="r" b="b"/>
              <a:pathLst>
                <a:path w="87630" h="20954">
                  <a:moveTo>
                    <a:pt x="20726" y="4635"/>
                  </a:moveTo>
                  <a:lnTo>
                    <a:pt x="16090" y="0"/>
                  </a:lnTo>
                  <a:lnTo>
                    <a:pt x="4635" y="0"/>
                  </a:lnTo>
                  <a:lnTo>
                    <a:pt x="0" y="4635"/>
                  </a:lnTo>
                  <a:lnTo>
                    <a:pt x="0" y="16090"/>
                  </a:lnTo>
                  <a:lnTo>
                    <a:pt x="4635" y="20739"/>
                  </a:lnTo>
                  <a:lnTo>
                    <a:pt x="16090" y="20739"/>
                  </a:lnTo>
                  <a:lnTo>
                    <a:pt x="20726" y="16090"/>
                  </a:lnTo>
                  <a:lnTo>
                    <a:pt x="20726" y="10363"/>
                  </a:lnTo>
                  <a:lnTo>
                    <a:pt x="20726" y="4635"/>
                  </a:lnTo>
                  <a:close/>
                </a:path>
                <a:path w="87630" h="20954">
                  <a:moveTo>
                    <a:pt x="53924" y="4635"/>
                  </a:moveTo>
                  <a:lnTo>
                    <a:pt x="49276" y="0"/>
                  </a:lnTo>
                  <a:lnTo>
                    <a:pt x="37833" y="0"/>
                  </a:lnTo>
                  <a:lnTo>
                    <a:pt x="33185" y="4635"/>
                  </a:lnTo>
                  <a:lnTo>
                    <a:pt x="33185" y="16090"/>
                  </a:lnTo>
                  <a:lnTo>
                    <a:pt x="37833" y="20739"/>
                  </a:lnTo>
                  <a:lnTo>
                    <a:pt x="49276" y="20739"/>
                  </a:lnTo>
                  <a:lnTo>
                    <a:pt x="53924" y="16090"/>
                  </a:lnTo>
                  <a:lnTo>
                    <a:pt x="53924" y="10363"/>
                  </a:lnTo>
                  <a:lnTo>
                    <a:pt x="53924" y="4635"/>
                  </a:lnTo>
                  <a:close/>
                </a:path>
                <a:path w="87630" h="20954">
                  <a:moveTo>
                    <a:pt x="87122" y="4635"/>
                  </a:moveTo>
                  <a:lnTo>
                    <a:pt x="82473" y="0"/>
                  </a:lnTo>
                  <a:lnTo>
                    <a:pt x="71031" y="0"/>
                  </a:lnTo>
                  <a:lnTo>
                    <a:pt x="66382" y="4635"/>
                  </a:lnTo>
                  <a:lnTo>
                    <a:pt x="66382" y="16090"/>
                  </a:lnTo>
                  <a:lnTo>
                    <a:pt x="71031" y="20739"/>
                  </a:lnTo>
                  <a:lnTo>
                    <a:pt x="82473" y="20739"/>
                  </a:lnTo>
                  <a:lnTo>
                    <a:pt x="87122" y="16090"/>
                  </a:lnTo>
                  <a:lnTo>
                    <a:pt x="87122" y="10363"/>
                  </a:lnTo>
                  <a:lnTo>
                    <a:pt x="87122" y="4635"/>
                  </a:lnTo>
                  <a:close/>
                </a:path>
              </a:pathLst>
            </a:custGeom>
            <a:solidFill>
              <a:srgbClr val="4FC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4344" y="5010341"/>
              <a:ext cx="165874" cy="16587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011149" y="5245919"/>
              <a:ext cx="290830" cy="116839"/>
            </a:xfrm>
            <a:custGeom>
              <a:avLst/>
              <a:gdLst/>
              <a:ahLst/>
              <a:cxnLst/>
              <a:rect l="l" t="t" r="r" b="b"/>
              <a:pathLst>
                <a:path w="290830" h="116839">
                  <a:moveTo>
                    <a:pt x="290233" y="116712"/>
                  </a:moveTo>
                  <a:lnTo>
                    <a:pt x="125006" y="116712"/>
                  </a:lnTo>
                  <a:lnTo>
                    <a:pt x="78282" y="107542"/>
                  </a:lnTo>
                  <a:lnTo>
                    <a:pt x="38333" y="82530"/>
                  </a:lnTo>
                  <a:lnTo>
                    <a:pt x="10468" y="45432"/>
                  </a:lnTo>
                  <a:lnTo>
                    <a:pt x="0" y="0"/>
                  </a:lnTo>
                </a:path>
              </a:pathLst>
            </a:custGeom>
            <a:ln w="11772">
              <a:solidFill>
                <a:srgbClr val="2F3E4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11151" y="5056247"/>
              <a:ext cx="272415" cy="248920"/>
            </a:xfrm>
            <a:custGeom>
              <a:avLst/>
              <a:gdLst/>
              <a:ahLst/>
              <a:cxnLst/>
              <a:rect l="l" t="t" r="r" b="b"/>
              <a:pathLst>
                <a:path w="272415" h="248920">
                  <a:moveTo>
                    <a:pt x="271868" y="40589"/>
                  </a:moveTo>
                  <a:lnTo>
                    <a:pt x="271868" y="189674"/>
                  </a:lnTo>
                  <a:lnTo>
                    <a:pt x="241744" y="189674"/>
                  </a:lnTo>
                  <a:lnTo>
                    <a:pt x="241744" y="248894"/>
                  </a:lnTo>
                  <a:lnTo>
                    <a:pt x="179260" y="189674"/>
                  </a:lnTo>
                  <a:lnTo>
                    <a:pt x="0" y="189674"/>
                  </a:lnTo>
                  <a:lnTo>
                    <a:pt x="0" y="0"/>
                  </a:lnTo>
                  <a:lnTo>
                    <a:pt x="213486" y="0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40676" y="5205759"/>
              <a:ext cx="23495" cy="0"/>
            </a:xfrm>
            <a:custGeom>
              <a:avLst/>
              <a:gdLst/>
              <a:ahLst/>
              <a:cxnLst/>
              <a:rect l="l" t="t" r="r" b="b"/>
              <a:pathLst>
                <a:path w="23494">
                  <a:moveTo>
                    <a:pt x="23418" y="0"/>
                  </a:moveTo>
                  <a:lnTo>
                    <a:pt x="0" y="0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30597" y="5171922"/>
              <a:ext cx="24130" cy="0"/>
            </a:xfrm>
            <a:custGeom>
              <a:avLst/>
              <a:gdLst/>
              <a:ahLst/>
              <a:cxnLst/>
              <a:rect l="l" t="t" r="r" b="b"/>
              <a:pathLst>
                <a:path w="24130">
                  <a:moveTo>
                    <a:pt x="0" y="0"/>
                  </a:moveTo>
                  <a:lnTo>
                    <a:pt x="24079" y="0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37594" y="5138080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5">
                  <a:moveTo>
                    <a:pt x="0" y="0"/>
                  </a:moveTo>
                  <a:lnTo>
                    <a:pt x="27012" y="0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11979" y="5104245"/>
              <a:ext cx="85090" cy="0"/>
            </a:xfrm>
            <a:custGeom>
              <a:avLst/>
              <a:gdLst/>
              <a:ahLst/>
              <a:cxnLst/>
              <a:rect l="l" t="t" r="r" b="b"/>
              <a:pathLst>
                <a:path w="85090">
                  <a:moveTo>
                    <a:pt x="0" y="0"/>
                  </a:moveTo>
                  <a:lnTo>
                    <a:pt x="84797" y="0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18130" y="5140190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30">
                  <a:moveTo>
                    <a:pt x="0" y="0"/>
                  </a:moveTo>
                  <a:lnTo>
                    <a:pt x="36550" y="0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40679" y="5171922"/>
              <a:ext cx="41275" cy="0"/>
            </a:xfrm>
            <a:custGeom>
              <a:avLst/>
              <a:gdLst/>
              <a:ahLst/>
              <a:cxnLst/>
              <a:rect l="l" t="t" r="r" b="b"/>
              <a:pathLst>
                <a:path w="41275">
                  <a:moveTo>
                    <a:pt x="0" y="0"/>
                  </a:moveTo>
                  <a:lnTo>
                    <a:pt x="40652" y="0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79093" y="5205759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19">
                  <a:moveTo>
                    <a:pt x="20027" y="0"/>
                  </a:moveTo>
                  <a:lnTo>
                    <a:pt x="0" y="0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94741" y="5171808"/>
              <a:ext cx="34925" cy="635"/>
            </a:xfrm>
            <a:custGeom>
              <a:avLst/>
              <a:gdLst/>
              <a:ahLst/>
              <a:cxnLst/>
              <a:rect l="l" t="t" r="r" b="b"/>
              <a:pathLst>
                <a:path w="34925" h="635">
                  <a:moveTo>
                    <a:pt x="0" y="114"/>
                  </a:moveTo>
                  <a:lnTo>
                    <a:pt x="34467" y="0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184294" y="5171922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09">
                  <a:moveTo>
                    <a:pt x="0" y="0"/>
                  </a:moveTo>
                  <a:lnTo>
                    <a:pt x="28600" y="0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65911" y="5138080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0" y="0"/>
                  </a:moveTo>
                  <a:lnTo>
                    <a:pt x="56946" y="0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40679" y="5138080"/>
              <a:ext cx="14604" cy="0"/>
            </a:xfrm>
            <a:custGeom>
              <a:avLst/>
              <a:gdLst/>
              <a:ahLst/>
              <a:cxnLst/>
              <a:rect l="l" t="t" r="r" b="b"/>
              <a:pathLst>
                <a:path w="14605">
                  <a:moveTo>
                    <a:pt x="0" y="0"/>
                  </a:moveTo>
                  <a:lnTo>
                    <a:pt x="14350" y="0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40679" y="5104245"/>
              <a:ext cx="61594" cy="0"/>
            </a:xfrm>
            <a:custGeom>
              <a:avLst/>
              <a:gdLst/>
              <a:ahLst/>
              <a:cxnLst/>
              <a:rect l="l" t="t" r="r" b="b"/>
              <a:pathLst>
                <a:path w="61594">
                  <a:moveTo>
                    <a:pt x="0" y="0"/>
                  </a:moveTo>
                  <a:lnTo>
                    <a:pt x="61531" y="0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127288" y="5019296"/>
              <a:ext cx="186690" cy="186690"/>
            </a:xfrm>
            <a:custGeom>
              <a:avLst/>
              <a:gdLst/>
              <a:ahLst/>
              <a:cxnLst/>
              <a:rect l="l" t="t" r="r" b="b"/>
              <a:pathLst>
                <a:path w="186690" h="186689">
                  <a:moveTo>
                    <a:pt x="32296" y="180416"/>
                  </a:moveTo>
                  <a:lnTo>
                    <a:pt x="0" y="186461"/>
                  </a:lnTo>
                  <a:lnTo>
                    <a:pt x="6045" y="154165"/>
                  </a:lnTo>
                  <a:lnTo>
                    <a:pt x="160210" y="0"/>
                  </a:lnTo>
                  <a:lnTo>
                    <a:pt x="186461" y="26250"/>
                  </a:lnTo>
                  <a:lnTo>
                    <a:pt x="32296" y="180416"/>
                  </a:lnTo>
                  <a:close/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271668" y="5035124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69" h="26670">
                  <a:moveTo>
                    <a:pt x="0" y="0"/>
                  </a:moveTo>
                  <a:lnTo>
                    <a:pt x="26250" y="26250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498787" y="5074978"/>
              <a:ext cx="581025" cy="0"/>
            </a:xfrm>
            <a:custGeom>
              <a:avLst/>
              <a:gdLst/>
              <a:ahLst/>
              <a:cxnLst/>
              <a:rect l="l" t="t" r="r" b="b"/>
              <a:pathLst>
                <a:path w="581025">
                  <a:moveTo>
                    <a:pt x="0" y="0"/>
                  </a:moveTo>
                  <a:lnTo>
                    <a:pt x="580440" y="0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139435" y="5312384"/>
              <a:ext cx="73025" cy="79375"/>
            </a:xfrm>
            <a:custGeom>
              <a:avLst/>
              <a:gdLst/>
              <a:ahLst/>
              <a:cxnLst/>
              <a:rect l="l" t="t" r="r" b="b"/>
              <a:pathLst>
                <a:path w="73025" h="79375">
                  <a:moveTo>
                    <a:pt x="0" y="79336"/>
                  </a:moveTo>
                  <a:lnTo>
                    <a:pt x="72809" y="0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556363" y="5022372"/>
              <a:ext cx="523240" cy="82550"/>
            </a:xfrm>
            <a:custGeom>
              <a:avLst/>
              <a:gdLst/>
              <a:ahLst/>
              <a:cxnLst/>
              <a:rect l="l" t="t" r="r" b="b"/>
              <a:pathLst>
                <a:path w="523239" h="82550">
                  <a:moveTo>
                    <a:pt x="522871" y="82194"/>
                  </a:moveTo>
                  <a:lnTo>
                    <a:pt x="522871" y="0"/>
                  </a:lnTo>
                  <a:lnTo>
                    <a:pt x="0" y="0"/>
                  </a:lnTo>
                  <a:lnTo>
                    <a:pt x="0" y="36385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556361" y="5242543"/>
              <a:ext cx="523240" cy="137795"/>
            </a:xfrm>
            <a:custGeom>
              <a:avLst/>
              <a:gdLst/>
              <a:ahLst/>
              <a:cxnLst/>
              <a:rect l="l" t="t" r="r" b="b"/>
              <a:pathLst>
                <a:path w="523239" h="137795">
                  <a:moveTo>
                    <a:pt x="0" y="0"/>
                  </a:moveTo>
                  <a:lnTo>
                    <a:pt x="0" y="137401"/>
                  </a:lnTo>
                  <a:lnTo>
                    <a:pt x="522871" y="137401"/>
                  </a:lnTo>
                  <a:lnTo>
                    <a:pt x="522871" y="91186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454778" y="5413458"/>
              <a:ext cx="726440" cy="45720"/>
            </a:xfrm>
            <a:custGeom>
              <a:avLst/>
              <a:gdLst/>
              <a:ahLst/>
              <a:cxnLst/>
              <a:rect l="l" t="t" r="r" b="b"/>
              <a:pathLst>
                <a:path w="726439" h="45720">
                  <a:moveTo>
                    <a:pt x="682586" y="45377"/>
                  </a:moveTo>
                  <a:lnTo>
                    <a:pt x="43446" y="45377"/>
                  </a:lnTo>
                  <a:lnTo>
                    <a:pt x="26537" y="41962"/>
                  </a:lnTo>
                  <a:lnTo>
                    <a:pt x="12726" y="32650"/>
                  </a:lnTo>
                  <a:lnTo>
                    <a:pt x="3414" y="18839"/>
                  </a:lnTo>
                  <a:lnTo>
                    <a:pt x="0" y="1930"/>
                  </a:lnTo>
                  <a:lnTo>
                    <a:pt x="0" y="0"/>
                  </a:lnTo>
                  <a:lnTo>
                    <a:pt x="726033" y="0"/>
                  </a:lnTo>
                  <a:lnTo>
                    <a:pt x="726033" y="1930"/>
                  </a:lnTo>
                  <a:lnTo>
                    <a:pt x="722618" y="18839"/>
                  </a:lnTo>
                  <a:lnTo>
                    <a:pt x="713306" y="32650"/>
                  </a:lnTo>
                  <a:lnTo>
                    <a:pt x="699496" y="41962"/>
                  </a:lnTo>
                  <a:lnTo>
                    <a:pt x="682586" y="45377"/>
                  </a:lnTo>
                  <a:close/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521222" y="5257717"/>
              <a:ext cx="593725" cy="156210"/>
            </a:xfrm>
            <a:custGeom>
              <a:avLst/>
              <a:gdLst/>
              <a:ahLst/>
              <a:cxnLst/>
              <a:rect l="l" t="t" r="r" b="b"/>
              <a:pathLst>
                <a:path w="593725" h="156210">
                  <a:moveTo>
                    <a:pt x="593153" y="74815"/>
                  </a:moveTo>
                  <a:lnTo>
                    <a:pt x="593153" y="155740"/>
                  </a:lnTo>
                  <a:lnTo>
                    <a:pt x="0" y="155740"/>
                  </a:lnTo>
                  <a:lnTo>
                    <a:pt x="0" y="0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521226" y="4988859"/>
              <a:ext cx="594995" cy="116205"/>
            </a:xfrm>
            <a:custGeom>
              <a:avLst/>
              <a:gdLst/>
              <a:ahLst/>
              <a:cxnLst/>
              <a:rect l="l" t="t" r="r" b="b"/>
              <a:pathLst>
                <a:path w="594995" h="116204">
                  <a:moveTo>
                    <a:pt x="0" y="68427"/>
                  </a:moveTo>
                  <a:lnTo>
                    <a:pt x="0" y="14071"/>
                  </a:lnTo>
                  <a:lnTo>
                    <a:pt x="0" y="6299"/>
                  </a:lnTo>
                  <a:lnTo>
                    <a:pt x="6299" y="0"/>
                  </a:lnTo>
                  <a:lnTo>
                    <a:pt x="14071" y="0"/>
                  </a:lnTo>
                  <a:lnTo>
                    <a:pt x="579081" y="0"/>
                  </a:lnTo>
                  <a:lnTo>
                    <a:pt x="586854" y="0"/>
                  </a:lnTo>
                  <a:lnTo>
                    <a:pt x="593153" y="6299"/>
                  </a:lnTo>
                  <a:lnTo>
                    <a:pt x="593153" y="14071"/>
                  </a:lnTo>
                  <a:lnTo>
                    <a:pt x="594817" y="115709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757830" y="5413456"/>
              <a:ext cx="120014" cy="20320"/>
            </a:xfrm>
            <a:custGeom>
              <a:avLst/>
              <a:gdLst/>
              <a:ahLst/>
              <a:cxnLst/>
              <a:rect l="l" t="t" r="r" b="b"/>
              <a:pathLst>
                <a:path w="120014" h="20320">
                  <a:moveTo>
                    <a:pt x="119926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119926" y="0"/>
                  </a:lnTo>
                  <a:lnTo>
                    <a:pt x="119926" y="20320"/>
                  </a:lnTo>
                  <a:close/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19460" y="5121012"/>
              <a:ext cx="594995" cy="195580"/>
            </a:xfrm>
            <a:custGeom>
              <a:avLst/>
              <a:gdLst/>
              <a:ahLst/>
              <a:cxnLst/>
              <a:rect l="l" t="t" r="r" b="b"/>
              <a:pathLst>
                <a:path w="594995" h="195579">
                  <a:moveTo>
                    <a:pt x="149059" y="60566"/>
                  </a:moveTo>
                  <a:lnTo>
                    <a:pt x="271665" y="60566"/>
                  </a:lnTo>
                  <a:lnTo>
                    <a:pt x="271665" y="195376"/>
                  </a:lnTo>
                  <a:lnTo>
                    <a:pt x="594741" y="195376"/>
                  </a:lnTo>
                  <a:lnTo>
                    <a:pt x="594741" y="14909"/>
                  </a:lnTo>
                  <a:lnTo>
                    <a:pt x="594741" y="0"/>
                  </a:lnTo>
                  <a:lnTo>
                    <a:pt x="0" y="0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22562" y="5155961"/>
              <a:ext cx="264403" cy="14288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3619463" y="5181578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0" y="0"/>
                  </a:moveTo>
                  <a:lnTo>
                    <a:pt x="31559" y="0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681181" y="5181578"/>
              <a:ext cx="58419" cy="0"/>
            </a:xfrm>
            <a:custGeom>
              <a:avLst/>
              <a:gdLst/>
              <a:ahLst/>
              <a:cxnLst/>
              <a:rect l="l" t="t" r="r" b="b"/>
              <a:pathLst>
                <a:path w="58420">
                  <a:moveTo>
                    <a:pt x="0" y="0"/>
                  </a:moveTo>
                  <a:lnTo>
                    <a:pt x="58267" y="0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405004" y="5437351"/>
              <a:ext cx="53975" cy="0"/>
            </a:xfrm>
            <a:custGeom>
              <a:avLst/>
              <a:gdLst/>
              <a:ahLst/>
              <a:cxnLst/>
              <a:rect l="l" t="t" r="r" b="b"/>
              <a:pathLst>
                <a:path w="53975">
                  <a:moveTo>
                    <a:pt x="0" y="0"/>
                  </a:moveTo>
                  <a:lnTo>
                    <a:pt x="53441" y="0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178081" y="5437351"/>
              <a:ext cx="38735" cy="0"/>
            </a:xfrm>
            <a:custGeom>
              <a:avLst/>
              <a:gdLst/>
              <a:ahLst/>
              <a:cxnLst/>
              <a:rect l="l" t="t" r="r" b="b"/>
              <a:pathLst>
                <a:path w="38735">
                  <a:moveTo>
                    <a:pt x="0" y="0"/>
                  </a:moveTo>
                  <a:lnTo>
                    <a:pt x="38341" y="0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230665" y="5437351"/>
              <a:ext cx="24130" cy="0"/>
            </a:xfrm>
            <a:custGeom>
              <a:avLst/>
              <a:gdLst/>
              <a:ahLst/>
              <a:cxnLst/>
              <a:rect l="l" t="t" r="r" b="b"/>
              <a:pathLst>
                <a:path w="24129">
                  <a:moveTo>
                    <a:pt x="0" y="0"/>
                  </a:moveTo>
                  <a:lnTo>
                    <a:pt x="23837" y="0"/>
                  </a:lnTo>
                </a:path>
              </a:pathLst>
            </a:custGeom>
            <a:ln w="840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415322" y="5070612"/>
              <a:ext cx="168275" cy="168275"/>
            </a:xfrm>
            <a:custGeom>
              <a:avLst/>
              <a:gdLst/>
              <a:ahLst/>
              <a:cxnLst/>
              <a:rect l="l" t="t" r="r" b="b"/>
              <a:pathLst>
                <a:path w="168275" h="168275">
                  <a:moveTo>
                    <a:pt x="84035" y="0"/>
                  </a:moveTo>
                  <a:lnTo>
                    <a:pt x="51322" y="6600"/>
                  </a:lnTo>
                  <a:lnTo>
                    <a:pt x="24611" y="24603"/>
                  </a:lnTo>
                  <a:lnTo>
                    <a:pt x="6603" y="51306"/>
                  </a:lnTo>
                  <a:lnTo>
                    <a:pt x="0" y="84010"/>
                  </a:lnTo>
                  <a:lnTo>
                    <a:pt x="6603" y="116716"/>
                  </a:lnTo>
                  <a:lnTo>
                    <a:pt x="24611" y="143424"/>
                  </a:lnTo>
                  <a:lnTo>
                    <a:pt x="51322" y="161430"/>
                  </a:lnTo>
                  <a:lnTo>
                    <a:pt x="84035" y="168033"/>
                  </a:lnTo>
                  <a:lnTo>
                    <a:pt x="116734" y="161430"/>
                  </a:lnTo>
                  <a:lnTo>
                    <a:pt x="143438" y="143424"/>
                  </a:lnTo>
                  <a:lnTo>
                    <a:pt x="161443" y="116716"/>
                  </a:lnTo>
                  <a:lnTo>
                    <a:pt x="168046" y="84010"/>
                  </a:lnTo>
                  <a:lnTo>
                    <a:pt x="161443" y="51306"/>
                  </a:lnTo>
                  <a:lnTo>
                    <a:pt x="143438" y="24603"/>
                  </a:lnTo>
                  <a:lnTo>
                    <a:pt x="116734" y="6600"/>
                  </a:lnTo>
                  <a:lnTo>
                    <a:pt x="84035" y="0"/>
                  </a:lnTo>
                  <a:close/>
                </a:path>
              </a:pathLst>
            </a:custGeom>
            <a:solidFill>
              <a:srgbClr val="4FC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473406" y="5101677"/>
              <a:ext cx="72390" cy="109220"/>
            </a:xfrm>
            <a:custGeom>
              <a:avLst/>
              <a:gdLst/>
              <a:ahLst/>
              <a:cxnLst/>
              <a:rect l="l" t="t" r="r" b="b"/>
              <a:pathLst>
                <a:path w="72389" h="109220">
                  <a:moveTo>
                    <a:pt x="0" y="0"/>
                  </a:moveTo>
                  <a:lnTo>
                    <a:pt x="0" y="95580"/>
                  </a:lnTo>
                  <a:lnTo>
                    <a:pt x="17602" y="64173"/>
                  </a:lnTo>
                  <a:lnTo>
                    <a:pt x="38620" y="108965"/>
                  </a:lnTo>
                  <a:lnTo>
                    <a:pt x="56502" y="98793"/>
                  </a:lnTo>
                  <a:lnTo>
                    <a:pt x="33591" y="56349"/>
                  </a:lnTo>
                  <a:lnTo>
                    <a:pt x="72212" y="57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618774" y="5261074"/>
              <a:ext cx="105410" cy="0"/>
            </a:xfrm>
            <a:custGeom>
              <a:avLst/>
              <a:gdLst/>
              <a:ahLst/>
              <a:cxnLst/>
              <a:rect l="l" t="t" r="r" b="b"/>
              <a:pathLst>
                <a:path w="105410">
                  <a:moveTo>
                    <a:pt x="0" y="0"/>
                  </a:moveTo>
                  <a:lnTo>
                    <a:pt x="105206" y="0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618774" y="5312772"/>
              <a:ext cx="184150" cy="0"/>
            </a:xfrm>
            <a:custGeom>
              <a:avLst/>
              <a:gdLst/>
              <a:ahLst/>
              <a:cxnLst/>
              <a:rect l="l" t="t" r="r" b="b"/>
              <a:pathLst>
                <a:path w="184150">
                  <a:moveTo>
                    <a:pt x="0" y="0"/>
                  </a:moveTo>
                  <a:lnTo>
                    <a:pt x="184150" y="0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761285" y="5261074"/>
              <a:ext cx="86360" cy="0"/>
            </a:xfrm>
            <a:custGeom>
              <a:avLst/>
              <a:gdLst/>
              <a:ahLst/>
              <a:cxnLst/>
              <a:rect l="l" t="t" r="r" b="b"/>
              <a:pathLst>
                <a:path w="86360">
                  <a:moveTo>
                    <a:pt x="0" y="0"/>
                  </a:moveTo>
                  <a:lnTo>
                    <a:pt x="85801" y="0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579711" y="5041684"/>
              <a:ext cx="80010" cy="14604"/>
            </a:xfrm>
            <a:custGeom>
              <a:avLst/>
              <a:gdLst/>
              <a:ahLst/>
              <a:cxnLst/>
              <a:rect l="l" t="t" r="r" b="b"/>
              <a:pathLst>
                <a:path w="80010" h="14604">
                  <a:moveTo>
                    <a:pt x="14465" y="3238"/>
                  </a:moveTo>
                  <a:lnTo>
                    <a:pt x="11226" y="0"/>
                  </a:lnTo>
                  <a:lnTo>
                    <a:pt x="3238" y="0"/>
                  </a:lnTo>
                  <a:lnTo>
                    <a:pt x="0" y="3238"/>
                  </a:lnTo>
                  <a:lnTo>
                    <a:pt x="0" y="11226"/>
                  </a:lnTo>
                  <a:lnTo>
                    <a:pt x="3238" y="14478"/>
                  </a:lnTo>
                  <a:lnTo>
                    <a:pt x="11226" y="14478"/>
                  </a:lnTo>
                  <a:lnTo>
                    <a:pt x="14465" y="11226"/>
                  </a:lnTo>
                  <a:lnTo>
                    <a:pt x="14465" y="7239"/>
                  </a:lnTo>
                  <a:lnTo>
                    <a:pt x="14465" y="3238"/>
                  </a:lnTo>
                  <a:close/>
                </a:path>
                <a:path w="80010" h="14604">
                  <a:moveTo>
                    <a:pt x="46977" y="3238"/>
                  </a:moveTo>
                  <a:lnTo>
                    <a:pt x="43738" y="0"/>
                  </a:lnTo>
                  <a:lnTo>
                    <a:pt x="35763" y="0"/>
                  </a:lnTo>
                  <a:lnTo>
                    <a:pt x="32512" y="3238"/>
                  </a:lnTo>
                  <a:lnTo>
                    <a:pt x="32512" y="11226"/>
                  </a:lnTo>
                  <a:lnTo>
                    <a:pt x="35763" y="14478"/>
                  </a:lnTo>
                  <a:lnTo>
                    <a:pt x="43738" y="14478"/>
                  </a:lnTo>
                  <a:lnTo>
                    <a:pt x="46977" y="11226"/>
                  </a:lnTo>
                  <a:lnTo>
                    <a:pt x="46977" y="7239"/>
                  </a:lnTo>
                  <a:lnTo>
                    <a:pt x="46977" y="3238"/>
                  </a:lnTo>
                  <a:close/>
                </a:path>
                <a:path w="80010" h="14604">
                  <a:moveTo>
                    <a:pt x="79489" y="3238"/>
                  </a:moveTo>
                  <a:lnTo>
                    <a:pt x="76250" y="0"/>
                  </a:lnTo>
                  <a:lnTo>
                    <a:pt x="68262" y="0"/>
                  </a:lnTo>
                  <a:lnTo>
                    <a:pt x="65024" y="3238"/>
                  </a:lnTo>
                  <a:lnTo>
                    <a:pt x="65024" y="11226"/>
                  </a:lnTo>
                  <a:lnTo>
                    <a:pt x="68262" y="14478"/>
                  </a:lnTo>
                  <a:lnTo>
                    <a:pt x="76250" y="14478"/>
                  </a:lnTo>
                  <a:lnTo>
                    <a:pt x="79489" y="11226"/>
                  </a:lnTo>
                  <a:lnTo>
                    <a:pt x="79489" y="7239"/>
                  </a:lnTo>
                  <a:lnTo>
                    <a:pt x="79489" y="3238"/>
                  </a:lnTo>
                  <a:close/>
                </a:path>
              </a:pathLst>
            </a:custGeom>
            <a:solidFill>
              <a:srgbClr val="4FC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094540" y="5016962"/>
              <a:ext cx="442595" cy="349250"/>
            </a:xfrm>
            <a:custGeom>
              <a:avLst/>
              <a:gdLst/>
              <a:ahLst/>
              <a:cxnLst/>
              <a:rect l="l" t="t" r="r" b="b"/>
              <a:pathLst>
                <a:path w="442595" h="349250">
                  <a:moveTo>
                    <a:pt x="0" y="0"/>
                  </a:moveTo>
                  <a:lnTo>
                    <a:pt x="66611" y="0"/>
                  </a:lnTo>
                  <a:lnTo>
                    <a:pt x="236778" y="0"/>
                  </a:lnTo>
                  <a:lnTo>
                    <a:pt x="425234" y="0"/>
                  </a:lnTo>
                  <a:lnTo>
                    <a:pt x="434492" y="0"/>
                  </a:lnTo>
                  <a:lnTo>
                    <a:pt x="442023" y="7518"/>
                  </a:lnTo>
                  <a:lnTo>
                    <a:pt x="442023" y="16789"/>
                  </a:lnTo>
                  <a:lnTo>
                    <a:pt x="442023" y="124764"/>
                  </a:lnTo>
                  <a:lnTo>
                    <a:pt x="442023" y="234264"/>
                  </a:lnTo>
                  <a:lnTo>
                    <a:pt x="442023" y="349186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199169" y="5295374"/>
              <a:ext cx="294005" cy="65405"/>
            </a:xfrm>
            <a:custGeom>
              <a:avLst/>
              <a:gdLst/>
              <a:ahLst/>
              <a:cxnLst/>
              <a:rect l="l" t="t" r="r" b="b"/>
              <a:pathLst>
                <a:path w="294004" h="65404">
                  <a:moveTo>
                    <a:pt x="293763" y="0"/>
                  </a:moveTo>
                  <a:lnTo>
                    <a:pt x="293763" y="64884"/>
                  </a:lnTo>
                  <a:lnTo>
                    <a:pt x="0" y="64884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275783" y="5060448"/>
              <a:ext cx="217170" cy="66675"/>
            </a:xfrm>
            <a:custGeom>
              <a:avLst/>
              <a:gdLst/>
              <a:ahLst/>
              <a:cxnLst/>
              <a:rect l="l" t="t" r="r" b="b"/>
              <a:pathLst>
                <a:path w="217170" h="66675">
                  <a:moveTo>
                    <a:pt x="0" y="0"/>
                  </a:moveTo>
                  <a:lnTo>
                    <a:pt x="217157" y="0"/>
                  </a:lnTo>
                  <a:lnTo>
                    <a:pt x="217157" y="66395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908575" y="5400123"/>
              <a:ext cx="696595" cy="50165"/>
            </a:xfrm>
            <a:custGeom>
              <a:avLst/>
              <a:gdLst/>
              <a:ahLst/>
              <a:cxnLst/>
              <a:rect l="l" t="t" r="r" b="b"/>
              <a:pathLst>
                <a:path w="696595" h="50164">
                  <a:moveTo>
                    <a:pt x="404660" y="0"/>
                  </a:moveTo>
                  <a:lnTo>
                    <a:pt x="404660" y="27584"/>
                  </a:lnTo>
                  <a:lnTo>
                    <a:pt x="291452" y="27584"/>
                  </a:lnTo>
                  <a:lnTo>
                    <a:pt x="291452" y="0"/>
                  </a:lnTo>
                  <a:lnTo>
                    <a:pt x="0" y="0"/>
                  </a:lnTo>
                  <a:lnTo>
                    <a:pt x="0" y="3073"/>
                  </a:lnTo>
                  <a:lnTo>
                    <a:pt x="3691" y="21368"/>
                  </a:lnTo>
                  <a:lnTo>
                    <a:pt x="13760" y="36309"/>
                  </a:lnTo>
                  <a:lnTo>
                    <a:pt x="28696" y="46382"/>
                  </a:lnTo>
                  <a:lnTo>
                    <a:pt x="46989" y="50076"/>
                  </a:lnTo>
                  <a:lnTo>
                    <a:pt x="649122" y="50076"/>
                  </a:lnTo>
                  <a:lnTo>
                    <a:pt x="667410" y="46382"/>
                  </a:lnTo>
                  <a:lnTo>
                    <a:pt x="682347" y="36309"/>
                  </a:lnTo>
                  <a:lnTo>
                    <a:pt x="692418" y="21368"/>
                  </a:lnTo>
                  <a:lnTo>
                    <a:pt x="696112" y="3073"/>
                  </a:lnTo>
                  <a:lnTo>
                    <a:pt x="696112" y="0"/>
                  </a:lnTo>
                  <a:lnTo>
                    <a:pt x="404660" y="0"/>
                  </a:lnTo>
                  <a:close/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188387" y="5400123"/>
              <a:ext cx="99695" cy="0"/>
            </a:xfrm>
            <a:custGeom>
              <a:avLst/>
              <a:gdLst/>
              <a:ahLst/>
              <a:cxnLst/>
              <a:rect l="l" t="t" r="r" b="b"/>
              <a:pathLst>
                <a:path w="99695">
                  <a:moveTo>
                    <a:pt x="0" y="0"/>
                  </a:moveTo>
                  <a:lnTo>
                    <a:pt x="99441" y="0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64590" y="5134493"/>
              <a:ext cx="152158" cy="152171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42478" y="4991620"/>
              <a:ext cx="400378" cy="375307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305465" y="5061840"/>
              <a:ext cx="0" cy="298450"/>
            </a:xfrm>
            <a:custGeom>
              <a:avLst/>
              <a:gdLst/>
              <a:ahLst/>
              <a:cxnLst/>
              <a:rect l="l" t="t" r="r" b="b"/>
              <a:pathLst>
                <a:path h="298450">
                  <a:moveTo>
                    <a:pt x="0" y="0"/>
                  </a:moveTo>
                  <a:lnTo>
                    <a:pt x="0" y="298424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26072" y="5197877"/>
              <a:ext cx="283382" cy="220271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8194908" y="5314958"/>
              <a:ext cx="707390" cy="145415"/>
            </a:xfrm>
            <a:custGeom>
              <a:avLst/>
              <a:gdLst/>
              <a:ahLst/>
              <a:cxnLst/>
              <a:rect l="l" t="t" r="r" b="b"/>
              <a:pathLst>
                <a:path w="707390" h="145414">
                  <a:moveTo>
                    <a:pt x="488340" y="126237"/>
                  </a:moveTo>
                  <a:lnTo>
                    <a:pt x="501381" y="89967"/>
                  </a:lnTo>
                  <a:lnTo>
                    <a:pt x="525545" y="60904"/>
                  </a:lnTo>
                  <a:lnTo>
                    <a:pt x="558281" y="41597"/>
                  </a:lnTo>
                  <a:lnTo>
                    <a:pt x="597039" y="34594"/>
                  </a:lnTo>
                  <a:lnTo>
                    <a:pt x="639951" y="43257"/>
                  </a:lnTo>
                  <a:lnTo>
                    <a:pt x="674995" y="66882"/>
                  </a:lnTo>
                  <a:lnTo>
                    <a:pt x="698623" y="101926"/>
                  </a:lnTo>
                  <a:lnTo>
                    <a:pt x="707288" y="144843"/>
                  </a:lnTo>
                  <a:lnTo>
                    <a:pt x="478764" y="144843"/>
                  </a:lnTo>
                  <a:lnTo>
                    <a:pt x="156502" y="144843"/>
                  </a:lnTo>
                  <a:lnTo>
                    <a:pt x="156502" y="41033"/>
                  </a:lnTo>
                  <a:lnTo>
                    <a:pt x="156502" y="0"/>
                  </a:lnTo>
                  <a:lnTo>
                    <a:pt x="117589" y="0"/>
                  </a:lnTo>
                  <a:lnTo>
                    <a:pt x="117589" y="34670"/>
                  </a:lnTo>
                  <a:lnTo>
                    <a:pt x="108907" y="37142"/>
                  </a:lnTo>
                  <a:lnTo>
                    <a:pt x="100522" y="40233"/>
                  </a:lnTo>
                  <a:lnTo>
                    <a:pt x="92462" y="43953"/>
                  </a:lnTo>
                  <a:lnTo>
                    <a:pt x="84759" y="48272"/>
                  </a:lnTo>
                  <a:lnTo>
                    <a:pt x="80370" y="44897"/>
                  </a:lnTo>
                  <a:lnTo>
                    <a:pt x="71051" y="37679"/>
                  </a:lnTo>
                  <a:lnTo>
                    <a:pt x="61792" y="30506"/>
                  </a:lnTo>
                  <a:lnTo>
                    <a:pt x="57594" y="27254"/>
                  </a:lnTo>
                  <a:lnTo>
                    <a:pt x="25958" y="58877"/>
                  </a:lnTo>
                  <a:lnTo>
                    <a:pt x="47320" y="85724"/>
                  </a:lnTo>
                  <a:lnTo>
                    <a:pt x="42947" y="93577"/>
                  </a:lnTo>
                  <a:lnTo>
                    <a:pt x="39196" y="101760"/>
                  </a:lnTo>
                  <a:lnTo>
                    <a:pt x="36092" y="110278"/>
                  </a:lnTo>
                  <a:lnTo>
                    <a:pt x="33654" y="119100"/>
                  </a:lnTo>
                  <a:lnTo>
                    <a:pt x="0" y="119138"/>
                  </a:lnTo>
                  <a:lnTo>
                    <a:pt x="0" y="144843"/>
                  </a:lnTo>
                  <a:lnTo>
                    <a:pt x="58381" y="144843"/>
                  </a:lnTo>
                  <a:lnTo>
                    <a:pt x="88950" y="144843"/>
                  </a:lnTo>
                  <a:lnTo>
                    <a:pt x="88950" y="143509"/>
                  </a:lnTo>
                  <a:lnTo>
                    <a:pt x="92170" y="124764"/>
                  </a:lnTo>
                  <a:lnTo>
                    <a:pt x="101090" y="108721"/>
                  </a:lnTo>
                  <a:lnTo>
                    <a:pt x="114598" y="96493"/>
                  </a:lnTo>
                  <a:lnTo>
                    <a:pt x="131584" y="89192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319836" y="5032968"/>
              <a:ext cx="662305" cy="147955"/>
            </a:xfrm>
            <a:custGeom>
              <a:avLst/>
              <a:gdLst/>
              <a:ahLst/>
              <a:cxnLst/>
              <a:rect l="l" t="t" r="r" b="b"/>
              <a:pathLst>
                <a:path w="662304" h="147954">
                  <a:moveTo>
                    <a:pt x="0" y="147713"/>
                  </a:moveTo>
                  <a:lnTo>
                    <a:pt x="191300" y="0"/>
                  </a:lnTo>
                  <a:lnTo>
                    <a:pt x="382587" y="147713"/>
                  </a:lnTo>
                  <a:lnTo>
                    <a:pt x="662216" y="147713"/>
                  </a:lnTo>
                  <a:lnTo>
                    <a:pt x="470916" y="0"/>
                  </a:lnTo>
                  <a:lnTo>
                    <a:pt x="231622" y="0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492760" y="5272213"/>
              <a:ext cx="38100" cy="145415"/>
            </a:xfrm>
            <a:custGeom>
              <a:avLst/>
              <a:gdLst/>
              <a:ahLst/>
              <a:cxnLst/>
              <a:rect l="l" t="t" r="r" b="b"/>
              <a:pathLst>
                <a:path w="38100" h="145414">
                  <a:moveTo>
                    <a:pt x="37566" y="145072"/>
                  </a:moveTo>
                  <a:lnTo>
                    <a:pt x="0" y="145072"/>
                  </a:lnTo>
                  <a:lnTo>
                    <a:pt x="0" y="0"/>
                  </a:lnTo>
                  <a:lnTo>
                    <a:pt x="37566" y="0"/>
                  </a:lnTo>
                  <a:lnTo>
                    <a:pt x="37566" y="145072"/>
                  </a:lnTo>
                  <a:close/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511544" y="5190925"/>
              <a:ext cx="0" cy="81915"/>
            </a:xfrm>
            <a:custGeom>
              <a:avLst/>
              <a:gdLst/>
              <a:ahLst/>
              <a:cxnLst/>
              <a:rect l="l" t="t" r="r" b="b"/>
              <a:pathLst>
                <a:path h="81914">
                  <a:moveTo>
                    <a:pt x="0" y="81292"/>
                  </a:moveTo>
                  <a:lnTo>
                    <a:pt x="0" y="0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498880" y="5143724"/>
              <a:ext cx="25400" cy="47625"/>
            </a:xfrm>
            <a:custGeom>
              <a:avLst/>
              <a:gdLst/>
              <a:ahLst/>
              <a:cxnLst/>
              <a:rect l="l" t="t" r="r" b="b"/>
              <a:pathLst>
                <a:path w="25400" h="47625">
                  <a:moveTo>
                    <a:pt x="21844" y="0"/>
                  </a:moveTo>
                  <a:lnTo>
                    <a:pt x="3492" y="0"/>
                  </a:lnTo>
                  <a:lnTo>
                    <a:pt x="596" y="34074"/>
                  </a:lnTo>
                  <a:lnTo>
                    <a:pt x="0" y="41135"/>
                  </a:lnTo>
                  <a:lnTo>
                    <a:pt x="5575" y="47205"/>
                  </a:lnTo>
                  <a:lnTo>
                    <a:pt x="12661" y="47205"/>
                  </a:lnTo>
                  <a:lnTo>
                    <a:pt x="19748" y="47205"/>
                  </a:lnTo>
                  <a:lnTo>
                    <a:pt x="25323" y="41135"/>
                  </a:lnTo>
                  <a:lnTo>
                    <a:pt x="24726" y="34074"/>
                  </a:lnTo>
                  <a:lnTo>
                    <a:pt x="21844" y="0"/>
                  </a:lnTo>
                  <a:close/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544685" y="5187598"/>
              <a:ext cx="106680" cy="121285"/>
            </a:xfrm>
            <a:custGeom>
              <a:avLst/>
              <a:gdLst/>
              <a:ahLst/>
              <a:cxnLst/>
              <a:rect l="l" t="t" r="r" b="b"/>
              <a:pathLst>
                <a:path w="106679" h="121285">
                  <a:moveTo>
                    <a:pt x="0" y="84620"/>
                  </a:moveTo>
                  <a:lnTo>
                    <a:pt x="26657" y="59423"/>
                  </a:lnTo>
                  <a:lnTo>
                    <a:pt x="28155" y="57975"/>
                  </a:lnTo>
                  <a:lnTo>
                    <a:pt x="28765" y="55854"/>
                  </a:lnTo>
                  <a:lnTo>
                    <a:pt x="28282" y="53733"/>
                  </a:lnTo>
                  <a:lnTo>
                    <a:pt x="27488" y="45210"/>
                  </a:lnTo>
                  <a:lnTo>
                    <a:pt x="28902" y="36885"/>
                  </a:lnTo>
                  <a:lnTo>
                    <a:pt x="32386" y="29196"/>
                  </a:lnTo>
                  <a:lnTo>
                    <a:pt x="37807" y="22580"/>
                  </a:lnTo>
                  <a:lnTo>
                    <a:pt x="61963" y="0"/>
                  </a:lnTo>
                  <a:lnTo>
                    <a:pt x="66675" y="7289"/>
                  </a:lnTo>
                  <a:lnTo>
                    <a:pt x="70726" y="13563"/>
                  </a:lnTo>
                  <a:lnTo>
                    <a:pt x="69710" y="21793"/>
                  </a:lnTo>
                  <a:lnTo>
                    <a:pt x="64249" y="26885"/>
                  </a:lnTo>
                  <a:lnTo>
                    <a:pt x="56286" y="34315"/>
                  </a:lnTo>
                  <a:lnTo>
                    <a:pt x="52095" y="38239"/>
                  </a:lnTo>
                  <a:lnTo>
                    <a:pt x="49669" y="44640"/>
                  </a:lnTo>
                  <a:lnTo>
                    <a:pt x="55460" y="50850"/>
                  </a:lnTo>
                  <a:lnTo>
                    <a:pt x="58026" y="53593"/>
                  </a:lnTo>
                  <a:lnTo>
                    <a:pt x="60833" y="54851"/>
                  </a:lnTo>
                  <a:lnTo>
                    <a:pt x="63931" y="54838"/>
                  </a:lnTo>
                  <a:lnTo>
                    <a:pt x="85763" y="38290"/>
                  </a:lnTo>
                  <a:lnTo>
                    <a:pt x="93357" y="37884"/>
                  </a:lnTo>
                  <a:lnTo>
                    <a:pt x="98818" y="41960"/>
                  </a:lnTo>
                  <a:lnTo>
                    <a:pt x="106616" y="47764"/>
                  </a:lnTo>
                  <a:lnTo>
                    <a:pt x="82461" y="70345"/>
                  </a:lnTo>
                  <a:lnTo>
                    <a:pt x="75506" y="75304"/>
                  </a:lnTo>
                  <a:lnTo>
                    <a:pt x="67608" y="78265"/>
                  </a:lnTo>
                  <a:lnTo>
                    <a:pt x="59215" y="79123"/>
                  </a:lnTo>
                  <a:lnTo>
                    <a:pt x="50774" y="77774"/>
                  </a:lnTo>
                  <a:lnTo>
                    <a:pt x="48679" y="77139"/>
                  </a:lnTo>
                  <a:lnTo>
                    <a:pt x="46507" y="77622"/>
                  </a:lnTo>
                  <a:lnTo>
                    <a:pt x="44983" y="79019"/>
                  </a:lnTo>
                  <a:lnTo>
                    <a:pt x="0" y="121246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415996" y="5387054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4" h="27304">
                  <a:moveTo>
                    <a:pt x="22313" y="5156"/>
                  </a:moveTo>
                  <a:lnTo>
                    <a:pt x="17741" y="253"/>
                  </a:lnTo>
                  <a:lnTo>
                    <a:pt x="10058" y="0"/>
                  </a:lnTo>
                  <a:lnTo>
                    <a:pt x="5156" y="4571"/>
                  </a:lnTo>
                  <a:lnTo>
                    <a:pt x="266" y="9156"/>
                  </a:lnTo>
                  <a:lnTo>
                    <a:pt x="0" y="16827"/>
                  </a:lnTo>
                  <a:lnTo>
                    <a:pt x="4571" y="21729"/>
                  </a:lnTo>
                  <a:lnTo>
                    <a:pt x="9156" y="26631"/>
                  </a:lnTo>
                  <a:lnTo>
                    <a:pt x="16840" y="26885"/>
                  </a:lnTo>
                  <a:lnTo>
                    <a:pt x="21729" y="22313"/>
                  </a:lnTo>
                  <a:lnTo>
                    <a:pt x="26631" y="17741"/>
                  </a:lnTo>
                  <a:lnTo>
                    <a:pt x="26898" y="10058"/>
                  </a:lnTo>
                  <a:lnTo>
                    <a:pt x="22313" y="5156"/>
                  </a:lnTo>
                  <a:close/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396482" y="5338441"/>
              <a:ext cx="83820" cy="94615"/>
            </a:xfrm>
            <a:custGeom>
              <a:avLst/>
              <a:gdLst/>
              <a:ahLst/>
              <a:cxnLst/>
              <a:rect l="l" t="t" r="r" b="b"/>
              <a:pathLst>
                <a:path w="83820" h="94614">
                  <a:moveTo>
                    <a:pt x="83388" y="30899"/>
                  </a:moveTo>
                  <a:lnTo>
                    <a:pt x="63030" y="49618"/>
                  </a:lnTo>
                  <a:lnTo>
                    <a:pt x="65295" y="59226"/>
                  </a:lnTo>
                  <a:lnTo>
                    <a:pt x="64633" y="68872"/>
                  </a:lnTo>
                  <a:lnTo>
                    <a:pt x="61176" y="77908"/>
                  </a:lnTo>
                  <a:lnTo>
                    <a:pt x="55054" y="85686"/>
                  </a:lnTo>
                  <a:lnTo>
                    <a:pt x="48933" y="91389"/>
                  </a:lnTo>
                  <a:lnTo>
                    <a:pt x="40995" y="94488"/>
                  </a:lnTo>
                  <a:lnTo>
                    <a:pt x="32753" y="94488"/>
                  </a:lnTo>
                  <a:lnTo>
                    <a:pt x="31330" y="94488"/>
                  </a:lnTo>
                  <a:lnTo>
                    <a:pt x="1041" y="70086"/>
                  </a:lnTo>
                  <a:lnTo>
                    <a:pt x="0" y="60667"/>
                  </a:lnTo>
                  <a:lnTo>
                    <a:pt x="1691" y="51344"/>
                  </a:lnTo>
                  <a:lnTo>
                    <a:pt x="6096" y="42811"/>
                  </a:lnTo>
                  <a:lnTo>
                    <a:pt x="14517" y="34639"/>
                  </a:lnTo>
                  <a:lnTo>
                    <a:pt x="24782" y="30041"/>
                  </a:lnTo>
                  <a:lnTo>
                    <a:pt x="35940" y="29235"/>
                  </a:lnTo>
                  <a:lnTo>
                    <a:pt x="47040" y="32435"/>
                  </a:lnTo>
                  <a:lnTo>
                    <a:pt x="80733" y="0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544685" y="5328015"/>
              <a:ext cx="69215" cy="96520"/>
            </a:xfrm>
            <a:custGeom>
              <a:avLst/>
              <a:gdLst/>
              <a:ahLst/>
              <a:cxnLst/>
              <a:rect l="l" t="t" r="r" b="b"/>
              <a:pathLst>
                <a:path w="69215" h="96520">
                  <a:moveTo>
                    <a:pt x="0" y="0"/>
                  </a:moveTo>
                  <a:lnTo>
                    <a:pt x="68732" y="68719"/>
                  </a:lnTo>
                  <a:lnTo>
                    <a:pt x="41071" y="96393"/>
                  </a:lnTo>
                  <a:lnTo>
                    <a:pt x="0" y="55333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353637" y="5247360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4">
                  <a:moveTo>
                    <a:pt x="33934" y="28524"/>
                  </a:moveTo>
                  <a:lnTo>
                    <a:pt x="22694" y="39763"/>
                  </a:lnTo>
                  <a:lnTo>
                    <a:pt x="0" y="17094"/>
                  </a:lnTo>
                  <a:lnTo>
                    <a:pt x="14947" y="2146"/>
                  </a:lnTo>
                  <a:lnTo>
                    <a:pt x="26289" y="13487"/>
                  </a:lnTo>
                  <a:lnTo>
                    <a:pt x="39776" y="0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382061" y="5190602"/>
              <a:ext cx="81915" cy="100965"/>
            </a:xfrm>
            <a:custGeom>
              <a:avLst/>
              <a:gdLst/>
              <a:ahLst/>
              <a:cxnLst/>
              <a:rect l="l" t="t" r="r" b="b"/>
              <a:pathLst>
                <a:path w="81915" h="100964">
                  <a:moveTo>
                    <a:pt x="80556" y="100968"/>
                  </a:moveTo>
                  <a:lnTo>
                    <a:pt x="35191" y="55603"/>
                  </a:lnTo>
                  <a:lnTo>
                    <a:pt x="22694" y="68100"/>
                  </a:lnTo>
                  <a:lnTo>
                    <a:pt x="0" y="45418"/>
                  </a:lnTo>
                  <a:lnTo>
                    <a:pt x="36029" y="9401"/>
                  </a:lnTo>
                  <a:lnTo>
                    <a:pt x="46639" y="2350"/>
                  </a:lnTo>
                  <a:lnTo>
                    <a:pt x="58712" y="0"/>
                  </a:lnTo>
                  <a:lnTo>
                    <a:pt x="70784" y="2350"/>
                  </a:lnTo>
                  <a:lnTo>
                    <a:pt x="81394" y="9401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431131" y="5228950"/>
              <a:ext cx="47625" cy="87630"/>
            </a:xfrm>
            <a:custGeom>
              <a:avLst/>
              <a:gdLst/>
              <a:ahLst/>
              <a:cxnLst/>
              <a:rect l="l" t="t" r="r" b="b"/>
              <a:pathLst>
                <a:path w="47625" h="87629">
                  <a:moveTo>
                    <a:pt x="0" y="0"/>
                  </a:moveTo>
                  <a:lnTo>
                    <a:pt x="47002" y="47015"/>
                  </a:lnTo>
                  <a:lnTo>
                    <a:pt x="32994" y="61036"/>
                  </a:lnTo>
                  <a:lnTo>
                    <a:pt x="29451" y="64566"/>
                  </a:lnTo>
                  <a:lnTo>
                    <a:pt x="29451" y="70294"/>
                  </a:lnTo>
                  <a:lnTo>
                    <a:pt x="32994" y="73825"/>
                  </a:lnTo>
                  <a:lnTo>
                    <a:pt x="46659" y="87490"/>
                  </a:lnTo>
                </a:path>
              </a:pathLst>
            </a:custGeom>
            <a:ln w="11772">
              <a:solidFill>
                <a:srgbClr val="4FC2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87869" y="5238700"/>
              <a:ext cx="91897" cy="91909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8351413" y="5157945"/>
              <a:ext cx="0" cy="42545"/>
            </a:xfrm>
            <a:custGeom>
              <a:avLst/>
              <a:gdLst/>
              <a:ahLst/>
              <a:cxnLst/>
              <a:rect l="l" t="t" r="r" b="b"/>
              <a:pathLst>
                <a:path h="42545">
                  <a:moveTo>
                    <a:pt x="0" y="0"/>
                  </a:moveTo>
                  <a:lnTo>
                    <a:pt x="0" y="41935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849528" y="5032975"/>
              <a:ext cx="202565" cy="261620"/>
            </a:xfrm>
            <a:custGeom>
              <a:avLst/>
              <a:gdLst/>
              <a:ahLst/>
              <a:cxnLst/>
              <a:rect l="l" t="t" r="r" b="b"/>
              <a:pathLst>
                <a:path w="202565" h="261620">
                  <a:moveTo>
                    <a:pt x="147802" y="261226"/>
                  </a:moveTo>
                  <a:lnTo>
                    <a:pt x="174637" y="234403"/>
                  </a:lnTo>
                  <a:lnTo>
                    <a:pt x="152552" y="205917"/>
                  </a:lnTo>
                  <a:lnTo>
                    <a:pt x="156767" y="198397"/>
                  </a:lnTo>
                  <a:lnTo>
                    <a:pt x="160420" y="190542"/>
                  </a:lnTo>
                  <a:lnTo>
                    <a:pt x="163482" y="182380"/>
                  </a:lnTo>
                  <a:lnTo>
                    <a:pt x="165925" y="173939"/>
                  </a:lnTo>
                  <a:lnTo>
                    <a:pt x="202158" y="173939"/>
                  </a:lnTo>
                  <a:lnTo>
                    <a:pt x="202158" y="120053"/>
                  </a:lnTo>
                  <a:lnTo>
                    <a:pt x="166293" y="120053"/>
                  </a:lnTo>
                  <a:lnTo>
                    <a:pt x="163926" y="111580"/>
                  </a:lnTo>
                  <a:lnTo>
                    <a:pt x="160975" y="103382"/>
                  </a:lnTo>
                  <a:lnTo>
                    <a:pt x="157429" y="95487"/>
                  </a:lnTo>
                  <a:lnTo>
                    <a:pt x="153314" y="87922"/>
                  </a:lnTo>
                  <a:lnTo>
                    <a:pt x="175945" y="59474"/>
                  </a:lnTo>
                  <a:lnTo>
                    <a:pt x="144005" y="27533"/>
                  </a:lnTo>
                  <a:lnTo>
                    <a:pt x="115773" y="49415"/>
                  </a:lnTo>
                  <a:lnTo>
                    <a:pt x="82029" y="35166"/>
                  </a:lnTo>
                  <a:lnTo>
                    <a:pt x="82080" y="0"/>
                  </a:lnTo>
                  <a:lnTo>
                    <a:pt x="55880" y="0"/>
                  </a:lnTo>
                  <a:lnTo>
                    <a:pt x="28346" y="0"/>
                  </a:lnTo>
                  <a:lnTo>
                    <a:pt x="28346" y="35026"/>
                  </a:lnTo>
                  <a:lnTo>
                    <a:pt x="21120" y="36779"/>
                  </a:lnTo>
                  <a:lnTo>
                    <a:pt x="14160" y="39179"/>
                  </a:lnTo>
                  <a:lnTo>
                    <a:pt x="7531" y="42202"/>
                  </a:lnTo>
                  <a:lnTo>
                    <a:pt x="0" y="45389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679501" y="5189861"/>
              <a:ext cx="0" cy="191135"/>
            </a:xfrm>
            <a:custGeom>
              <a:avLst/>
              <a:gdLst/>
              <a:ahLst/>
              <a:cxnLst/>
              <a:rect l="l" t="t" r="r" b="b"/>
              <a:pathLst>
                <a:path h="191135">
                  <a:moveTo>
                    <a:pt x="0" y="0"/>
                  </a:moveTo>
                  <a:lnTo>
                    <a:pt x="0" y="190715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917226" y="5438086"/>
              <a:ext cx="86360" cy="0"/>
            </a:xfrm>
            <a:custGeom>
              <a:avLst/>
              <a:gdLst/>
              <a:ahLst/>
              <a:cxnLst/>
              <a:rect l="l" t="t" r="r" b="b"/>
              <a:pathLst>
                <a:path w="86359">
                  <a:moveTo>
                    <a:pt x="0" y="0"/>
                  </a:moveTo>
                  <a:lnTo>
                    <a:pt x="86347" y="0"/>
                  </a:lnTo>
                </a:path>
              </a:pathLst>
            </a:custGeom>
            <a:ln w="11772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60352" y="4987892"/>
              <a:ext cx="155321" cy="155321"/>
            </a:xfrm>
            <a:prstGeom prst="rect">
              <a:avLst/>
            </a:prstGeom>
          </p:spPr>
        </p:pic>
      </p:grpSp>
      <p:sp>
        <p:nvSpPr>
          <p:cNvPr id="109" name="object 109"/>
          <p:cNvSpPr txBox="1"/>
          <p:nvPr/>
        </p:nvSpPr>
        <p:spPr>
          <a:xfrm>
            <a:off x="3037086" y="5608260"/>
            <a:ext cx="1585595" cy="10414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1000" b="1" spc="20" dirty="0">
                <a:solidFill>
                  <a:srgbClr val="515A64"/>
                </a:solidFill>
                <a:latin typeface="Trebuchet MS"/>
                <a:cs typeface="Trebuchet MS"/>
              </a:rPr>
              <a:t>Claim</a:t>
            </a:r>
            <a:endParaRPr sz="1000">
              <a:latin typeface="Trebuchet MS"/>
              <a:cs typeface="Trebuchet MS"/>
            </a:endParaRPr>
          </a:p>
          <a:p>
            <a:pPr marL="12065" marR="5080" algn="ctr">
              <a:lnSpc>
                <a:spcPct val="100000"/>
              </a:lnSpc>
              <a:spcBef>
                <a:spcPts val="400"/>
              </a:spcBef>
            </a:pP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Take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required </a:t>
            </a:r>
            <a:r>
              <a:rPr sz="1000" u="sng" spc="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Tahoma"/>
                <a:cs typeface="Tahoma"/>
                <a:hlinkClick r:id="rId21"/>
              </a:rPr>
              <a:t>AWS </a:t>
            </a:r>
            <a:r>
              <a:rPr sz="1000" spc="15" dirty="0">
                <a:solidFill>
                  <a:srgbClr val="F8991D"/>
                </a:solidFill>
                <a:latin typeface="Tahoma"/>
                <a:cs typeface="Tahoma"/>
              </a:rPr>
              <a:t>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1"/>
              </a:rPr>
              <a:t>Certification </a:t>
            </a:r>
            <a:r>
              <a:rPr sz="1000" u="sng" spc="-3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1"/>
              </a:rPr>
              <a:t>Subject </a:t>
            </a:r>
            <a:r>
              <a:rPr sz="1000" spc="-35" dirty="0">
                <a:solidFill>
                  <a:srgbClr val="F8991D"/>
                </a:solidFill>
                <a:latin typeface="Century Gothic"/>
                <a:cs typeface="Century Gothic"/>
              </a:rPr>
              <a:t>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1"/>
              </a:rPr>
              <a:t>Matter </a:t>
            </a:r>
            <a:r>
              <a:rPr sz="1000" u="sng" spc="-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1"/>
              </a:rPr>
              <a:t>Expert </a:t>
            </a: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1"/>
              </a:rPr>
              <a:t>Item</a:t>
            </a:r>
            <a:r>
              <a:rPr sz="1000" u="sng" spc="-7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1"/>
              </a:rPr>
              <a:t> </a:t>
            </a:r>
            <a:r>
              <a:rPr sz="1000" u="sng" spc="1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1"/>
              </a:rPr>
              <a:t>Writing </a:t>
            </a:r>
            <a:r>
              <a:rPr sz="1000" spc="10" dirty="0">
                <a:solidFill>
                  <a:srgbClr val="F8991D"/>
                </a:solidFill>
                <a:latin typeface="Century Gothic"/>
                <a:cs typeface="Century Gothic"/>
              </a:rPr>
              <a:t>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course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pass the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related 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assessment.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9301188" y="7051527"/>
            <a:ext cx="222885" cy="1778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000" b="1" dirty="0">
                <a:solidFill>
                  <a:srgbClr val="1C232F"/>
                </a:solidFill>
                <a:latin typeface="Trebuchet MS"/>
                <a:cs typeface="Trebuchet MS"/>
              </a:rPr>
              <a:t>50</a:t>
            </a:fld>
            <a:endParaRPr sz="1000">
              <a:latin typeface="Trebuchet MS"/>
              <a:cs typeface="Trebuchet MS"/>
            </a:endParaRPr>
          </a:p>
        </p:txBody>
      </p:sp>
      <p:sp>
        <p:nvSpPr>
          <p:cNvPr id="115" name="object 1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110" name="object 110"/>
          <p:cNvSpPr txBox="1"/>
          <p:nvPr/>
        </p:nvSpPr>
        <p:spPr>
          <a:xfrm>
            <a:off x="5381676" y="5608260"/>
            <a:ext cx="1775460" cy="11938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1000" b="1" spc="-15" dirty="0">
                <a:solidFill>
                  <a:srgbClr val="515A64"/>
                </a:solidFill>
                <a:latin typeface="Trebuchet MS"/>
                <a:cs typeface="Trebuchet MS"/>
              </a:rPr>
              <a:t>Accept</a:t>
            </a:r>
            <a:endParaRPr sz="1000">
              <a:latin typeface="Trebuchet MS"/>
              <a:cs typeface="Trebuchet MS"/>
            </a:endParaRPr>
          </a:p>
          <a:p>
            <a:pPr marL="12700" marR="5080" indent="-635" algn="ctr">
              <a:lnSpc>
                <a:spcPct val="100000"/>
              </a:lnSpc>
              <a:spcBef>
                <a:spcPts val="400"/>
              </a:spcBef>
            </a:pPr>
            <a:r>
              <a:rPr sz="1000" spc="25" dirty="0">
                <a:solidFill>
                  <a:srgbClr val="515A64"/>
                </a:solidFill>
                <a:latin typeface="Century Gothic"/>
                <a:cs typeface="Century Gothic"/>
              </a:rPr>
              <a:t>If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are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selected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an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exam 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development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opportunity,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 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team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member </a:t>
            </a:r>
            <a:r>
              <a:rPr sz="1000" spc="5" dirty="0">
                <a:solidFill>
                  <a:srgbClr val="515A64"/>
                </a:solidFill>
                <a:latin typeface="Century Gothic"/>
                <a:cs typeface="Century Gothic"/>
              </a:rPr>
              <a:t>will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email you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an 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invitation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through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Lineup,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our 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SME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communication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system, 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with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event-specific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details.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7752717" y="5608260"/>
            <a:ext cx="1741805" cy="10414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1000" b="1" spc="10" dirty="0">
                <a:solidFill>
                  <a:srgbClr val="515A64"/>
                </a:solidFill>
                <a:latin typeface="Trebuchet MS"/>
                <a:cs typeface="Trebuchet MS"/>
              </a:rPr>
              <a:t>Attend</a:t>
            </a:r>
            <a:endParaRPr sz="1000">
              <a:latin typeface="Trebuchet MS"/>
              <a:cs typeface="Trebuchet MS"/>
            </a:endParaRPr>
          </a:p>
          <a:p>
            <a:pPr marL="12700" marR="5080" indent="-635" algn="ctr">
              <a:lnSpc>
                <a:spcPct val="100000"/>
              </a:lnSpc>
              <a:spcBef>
                <a:spcPts val="400"/>
              </a:spcBef>
            </a:pP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Participate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collaborate 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with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peers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an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event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for 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135" dirty="0">
                <a:solidFill>
                  <a:srgbClr val="515A64"/>
                </a:solidFill>
                <a:latin typeface="Century Gothic"/>
                <a:cs typeface="Century Gothic"/>
              </a:rPr>
              <a:t>chance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earn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exclusive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SME 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swag,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vouchers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take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exams,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more.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557202" y="1746103"/>
            <a:ext cx="4264025" cy="30670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770"/>
              </a:spcBef>
            </a:pPr>
            <a:r>
              <a:rPr sz="1000" b="1" spc="-30" dirty="0">
                <a:solidFill>
                  <a:srgbClr val="232F3E"/>
                </a:solidFill>
                <a:latin typeface="Trebuchet MS"/>
                <a:cs typeface="Trebuchet MS"/>
              </a:rPr>
              <a:t>We’re</a:t>
            </a:r>
            <a:r>
              <a:rPr sz="1000" b="1" spc="-4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30" dirty="0">
                <a:solidFill>
                  <a:srgbClr val="232F3E"/>
                </a:solidFill>
                <a:latin typeface="Trebuchet MS"/>
                <a:cs typeface="Trebuchet MS"/>
              </a:rPr>
              <a:t>looking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for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10" dirty="0">
                <a:solidFill>
                  <a:srgbClr val="232F3E"/>
                </a:solidFill>
                <a:latin typeface="Trebuchet MS"/>
                <a:cs typeface="Trebuchet MS"/>
              </a:rPr>
              <a:t>a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232F3E"/>
                </a:solidFill>
                <a:latin typeface="Trebuchet MS"/>
                <a:cs typeface="Trebuchet MS"/>
              </a:rPr>
              <a:t>few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45" dirty="0">
                <a:solidFill>
                  <a:srgbClr val="232F3E"/>
                </a:solidFill>
                <a:latin typeface="Trebuchet MS"/>
                <a:cs typeface="Trebuchet MS"/>
              </a:rPr>
              <a:t>good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25" dirty="0">
                <a:solidFill>
                  <a:srgbClr val="232F3E"/>
                </a:solidFill>
                <a:latin typeface="Trebuchet MS"/>
                <a:cs typeface="Trebuchet MS"/>
              </a:rPr>
              <a:t>SMEs.</a:t>
            </a:r>
            <a:endParaRPr sz="100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375"/>
              </a:spcBef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25" dirty="0">
                <a:solidFill>
                  <a:srgbClr val="515A64"/>
                </a:solidFill>
                <a:latin typeface="Century Gothic"/>
                <a:cs typeface="Century Gothic"/>
              </a:rPr>
              <a:t>is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seeking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qualified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subject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matter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experts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(SMEs)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participate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exam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development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events. </a:t>
            </a:r>
            <a:r>
              <a:rPr sz="1000" dirty="0">
                <a:solidFill>
                  <a:srgbClr val="515A64"/>
                </a:solidFill>
                <a:latin typeface="Century Gothic"/>
                <a:cs typeface="Century Gothic"/>
              </a:rPr>
              <a:t>SMEs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participate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various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events, 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remotely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person,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that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are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focused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creation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review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exam 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content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as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part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our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exam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development</a:t>
            </a:r>
            <a:r>
              <a:rPr sz="1000" spc="114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process.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SME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activities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at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workshops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may</a:t>
            </a:r>
            <a:r>
              <a:rPr sz="1000" spc="1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include: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Century Gothic"/>
              <a:cs typeface="Century Gothic"/>
            </a:endParaRPr>
          </a:p>
          <a:p>
            <a:pPr marL="254000" indent="-152400">
              <a:lnSpc>
                <a:spcPct val="100000"/>
              </a:lnSpc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Establishing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topics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exam </a:t>
            </a:r>
            <a:r>
              <a:rPr sz="1000" dirty="0">
                <a:solidFill>
                  <a:srgbClr val="515A64"/>
                </a:solidFill>
                <a:latin typeface="Century Gothic"/>
                <a:cs typeface="Century Gothic"/>
              </a:rPr>
              <a:t>will</a:t>
            </a:r>
            <a:r>
              <a:rPr sz="1000" spc="-15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cover</a:t>
            </a:r>
            <a:endParaRPr sz="1000">
              <a:latin typeface="Century Gothic"/>
              <a:cs typeface="Century Gothic"/>
            </a:endParaRPr>
          </a:p>
          <a:p>
            <a:pPr marL="2540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Deciding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eligibility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requirements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exam</a:t>
            </a:r>
            <a:r>
              <a:rPr sz="1000" spc="1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candidates</a:t>
            </a:r>
            <a:endParaRPr sz="1000">
              <a:latin typeface="Century Gothic"/>
              <a:cs typeface="Century Gothic"/>
            </a:endParaRPr>
          </a:p>
          <a:p>
            <a:pPr marL="2540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Developing </a:t>
            </a:r>
            <a:r>
              <a:rPr sz="1000" spc="-120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evaluating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exam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questions</a:t>
            </a:r>
            <a:endParaRPr sz="1000">
              <a:latin typeface="Century Gothic"/>
              <a:cs typeface="Century Gothic"/>
            </a:endParaRPr>
          </a:p>
          <a:p>
            <a:pPr marL="2540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Determining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exam’s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passing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score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2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entury Gothic"/>
              <a:cs typeface="Century Gothic"/>
            </a:endParaRPr>
          </a:p>
          <a:p>
            <a:pPr marL="13970">
              <a:lnSpc>
                <a:spcPct val="100000"/>
              </a:lnSpc>
            </a:pPr>
            <a:r>
              <a:rPr sz="1000" b="1" spc="15" dirty="0">
                <a:solidFill>
                  <a:srgbClr val="232F3E"/>
                </a:solidFill>
                <a:latin typeface="Trebuchet MS"/>
                <a:cs typeface="Trebuchet MS"/>
              </a:rPr>
              <a:t>Steps </a:t>
            </a:r>
            <a:r>
              <a:rPr sz="1000" b="1" spc="10" dirty="0">
                <a:solidFill>
                  <a:srgbClr val="232F3E"/>
                </a:solidFill>
                <a:latin typeface="Trebuchet MS"/>
                <a:cs typeface="Trebuchet MS"/>
              </a:rPr>
              <a:t>to </a:t>
            </a:r>
            <a:r>
              <a:rPr sz="1000" b="1" spc="15" dirty="0">
                <a:solidFill>
                  <a:srgbClr val="232F3E"/>
                </a:solidFill>
                <a:latin typeface="Trebuchet MS"/>
                <a:cs typeface="Trebuchet MS"/>
              </a:rPr>
              <a:t>becoming an</a:t>
            </a:r>
            <a:r>
              <a:rPr sz="1000" b="1" spc="-204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65" dirty="0">
                <a:solidFill>
                  <a:srgbClr val="232F3E"/>
                </a:solidFill>
                <a:latin typeface="Trebuchet MS"/>
                <a:cs typeface="Trebuchet MS"/>
              </a:rPr>
              <a:t>SME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5193501" y="1746103"/>
            <a:ext cx="4278630" cy="29146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770"/>
              </a:spcBef>
            </a:pPr>
            <a:r>
              <a:rPr sz="1000" b="1" spc="65" dirty="0">
                <a:solidFill>
                  <a:srgbClr val="232F3E"/>
                </a:solidFill>
                <a:latin typeface="Trebuchet MS"/>
                <a:cs typeface="Trebuchet MS"/>
              </a:rPr>
              <a:t>SME</a:t>
            </a:r>
            <a:r>
              <a:rPr sz="1000" b="1" spc="-4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232F3E"/>
                </a:solidFill>
                <a:latin typeface="Trebuchet MS"/>
                <a:cs typeface="Trebuchet MS"/>
              </a:rPr>
              <a:t>benefits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There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are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 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number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benefits to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becoming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an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SME,</a:t>
            </a:r>
            <a:r>
              <a:rPr sz="1000" spc="-19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including: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entury Gothic"/>
              <a:cs typeface="Century Gothic"/>
            </a:endParaRPr>
          </a:p>
          <a:p>
            <a:pPr marL="254000" marR="35560" indent="-152400" algn="just">
              <a:lnSpc>
                <a:spcPct val="125000"/>
              </a:lnSpc>
              <a:buClr>
                <a:srgbClr val="3DCAC0"/>
              </a:buClr>
              <a:buFont typeface="Tahoma"/>
              <a:buChar char="•"/>
              <a:tabLst>
                <a:tab pos="254000" algn="l"/>
              </a:tabLst>
            </a:pPr>
            <a:r>
              <a:rPr sz="1000" spc="5" dirty="0">
                <a:solidFill>
                  <a:srgbClr val="515A64"/>
                </a:solidFill>
                <a:latin typeface="Century Gothic"/>
                <a:cs typeface="Century Gothic"/>
              </a:rPr>
              <a:t>SME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gear </a:t>
            </a:r>
            <a:r>
              <a:rPr sz="1000" dirty="0">
                <a:solidFill>
                  <a:srgbClr val="515A64"/>
                </a:solidFill>
                <a:latin typeface="Century Gothic"/>
                <a:cs typeface="Century Gothic"/>
              </a:rPr>
              <a:t>–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Successfully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participating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exam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development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event </a:t>
            </a:r>
            <a:r>
              <a:rPr sz="1000" spc="-5" dirty="0">
                <a:solidFill>
                  <a:srgbClr val="515A64"/>
                </a:solidFill>
                <a:latin typeface="Century Gothic"/>
                <a:cs typeface="Century Gothic"/>
              </a:rPr>
              <a:t>will 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give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opportunity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earn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exclusive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SME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swag,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such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as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sweatshirts, 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stickers,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vouchers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take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Certification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exams, </a:t>
            </a:r>
            <a:r>
              <a:rPr sz="1000" spc="-120" dirty="0">
                <a:solidFill>
                  <a:srgbClr val="515A64"/>
                </a:solidFill>
                <a:latin typeface="Century Gothic"/>
                <a:cs typeface="Century Gothic"/>
              </a:rPr>
              <a:t>and</a:t>
            </a:r>
            <a:r>
              <a:rPr sz="1000" spc="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more.</a:t>
            </a:r>
            <a:endParaRPr sz="1000">
              <a:latin typeface="Century Gothic"/>
              <a:cs typeface="Century Gothic"/>
            </a:endParaRPr>
          </a:p>
          <a:p>
            <a:pPr marL="254000" marR="5080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Font typeface="Tahoma"/>
              <a:buChar char="•"/>
              <a:tabLst>
                <a:tab pos="254000" algn="l"/>
              </a:tabLst>
            </a:pP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Networking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learning </a:t>
            </a:r>
            <a:r>
              <a:rPr sz="1000" dirty="0">
                <a:solidFill>
                  <a:srgbClr val="515A64"/>
                </a:solidFill>
                <a:latin typeface="Century Gothic"/>
                <a:cs typeface="Century Gothic"/>
              </a:rPr>
              <a:t>–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SMEs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from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various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backgrounds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share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their 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unique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use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cases </a:t>
            </a:r>
            <a:r>
              <a:rPr sz="1000" spc="-120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lessons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learned at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exam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development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workshops, 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providing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great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networking </a:t>
            </a:r>
            <a:r>
              <a:rPr sz="1000" spc="-120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learning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opportunity.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SMEs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are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also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able 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gain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insights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into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services </a:t>
            </a:r>
            <a:r>
              <a:rPr sz="1000" spc="-120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feature</a:t>
            </a:r>
            <a:r>
              <a:rPr sz="1000" spc="-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sets.</a:t>
            </a:r>
            <a:endParaRPr sz="1000">
              <a:latin typeface="Century Gothic"/>
              <a:cs typeface="Century Gothic"/>
            </a:endParaRPr>
          </a:p>
          <a:p>
            <a:pPr marL="254000" marR="145415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Font typeface="Tahoma"/>
              <a:buChar char="•"/>
              <a:tabLst>
                <a:tab pos="254000" algn="l"/>
              </a:tabLst>
            </a:pP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Recognition </a:t>
            </a:r>
            <a:r>
              <a:rPr sz="1000" dirty="0">
                <a:solidFill>
                  <a:srgbClr val="515A64"/>
                </a:solidFill>
                <a:latin typeface="Century Gothic"/>
                <a:cs typeface="Century Gothic"/>
              </a:rPr>
              <a:t>– </a:t>
            </a:r>
            <a:r>
              <a:rPr sz="1000" spc="-125" dirty="0">
                <a:solidFill>
                  <a:srgbClr val="515A64"/>
                </a:solidFill>
                <a:latin typeface="Century Gothic"/>
                <a:cs typeface="Century Gothic"/>
              </a:rPr>
              <a:t>Add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to your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resume/CV </a:t>
            </a:r>
            <a:r>
              <a:rPr sz="1000" spc="-120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LinkedIn </a:t>
            </a:r>
            <a:r>
              <a:rPr sz="1000" spc="-140" dirty="0">
                <a:solidFill>
                  <a:srgbClr val="515A64"/>
                </a:solidFill>
                <a:latin typeface="Century Gothic"/>
                <a:cs typeface="Century Gothic"/>
              </a:rPr>
              <a:t>page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that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con- 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tributed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industry-recognized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program. Attend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multiple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events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to 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earn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SME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digital </a:t>
            </a:r>
            <a:r>
              <a:rPr sz="1000" spc="-140" dirty="0">
                <a:solidFill>
                  <a:srgbClr val="515A64"/>
                </a:solidFill>
                <a:latin typeface="Century Gothic"/>
                <a:cs typeface="Century Gothic"/>
              </a:rPr>
              <a:t>badge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(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2"/>
              </a:rPr>
              <a:t>https://www.youracclaim.com/organiza- </a:t>
            </a:r>
            <a:r>
              <a:rPr sz="1000" spc="-40" dirty="0">
                <a:solidFill>
                  <a:srgbClr val="F8991D"/>
                </a:solidFill>
                <a:latin typeface="Century Gothic"/>
                <a:cs typeface="Century Gothic"/>
                <a:hlinkClick r:id="rId22"/>
              </a:rPr>
              <a:t> </a:t>
            </a:r>
            <a:r>
              <a:rPr sz="1000" u="sng" spc="-4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2"/>
              </a:rPr>
              <a:t>tions/amazon-web-services/badges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).</a:t>
            </a:r>
            <a:endParaRPr sz="1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49" y="5511"/>
            <a:ext cx="10047605" cy="7761605"/>
            <a:chOff x="14249" y="5511"/>
            <a:chExt cx="10047605" cy="77616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49" y="5511"/>
              <a:ext cx="10044150" cy="77613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862983" y="4695082"/>
              <a:ext cx="847725" cy="978535"/>
            </a:xfrm>
            <a:custGeom>
              <a:avLst/>
              <a:gdLst/>
              <a:ahLst/>
              <a:cxnLst/>
              <a:rect l="l" t="t" r="r" b="b"/>
              <a:pathLst>
                <a:path w="847725" h="978535">
                  <a:moveTo>
                    <a:pt x="0" y="244563"/>
                  </a:moveTo>
                  <a:lnTo>
                    <a:pt x="0" y="733653"/>
                  </a:lnTo>
                  <a:lnTo>
                    <a:pt x="423583" y="978217"/>
                  </a:lnTo>
                  <a:lnTo>
                    <a:pt x="847166" y="733653"/>
                  </a:lnTo>
                  <a:lnTo>
                    <a:pt x="847166" y="244563"/>
                  </a:lnTo>
                  <a:lnTo>
                    <a:pt x="423583" y="0"/>
                  </a:lnTo>
                  <a:lnTo>
                    <a:pt x="0" y="244563"/>
                  </a:lnTo>
                  <a:close/>
                </a:path>
              </a:pathLst>
            </a:custGeom>
            <a:ln w="66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78946" y="4828971"/>
              <a:ext cx="615251" cy="7104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78942" y="4828975"/>
              <a:ext cx="615315" cy="710565"/>
            </a:xfrm>
            <a:custGeom>
              <a:avLst/>
              <a:gdLst/>
              <a:ahLst/>
              <a:cxnLst/>
              <a:rect l="l" t="t" r="r" b="b"/>
              <a:pathLst>
                <a:path w="615314" h="710564">
                  <a:moveTo>
                    <a:pt x="0" y="177609"/>
                  </a:moveTo>
                  <a:lnTo>
                    <a:pt x="0" y="532815"/>
                  </a:lnTo>
                  <a:lnTo>
                    <a:pt x="307632" y="710425"/>
                  </a:lnTo>
                  <a:lnTo>
                    <a:pt x="615251" y="532815"/>
                  </a:lnTo>
                  <a:lnTo>
                    <a:pt x="615251" y="177609"/>
                  </a:lnTo>
                  <a:lnTo>
                    <a:pt x="307632" y="0"/>
                  </a:lnTo>
                  <a:lnTo>
                    <a:pt x="0" y="177609"/>
                  </a:lnTo>
                  <a:close/>
                </a:path>
              </a:pathLst>
            </a:custGeom>
            <a:ln w="66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8266" y="991958"/>
              <a:ext cx="565810" cy="6533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808273" y="991960"/>
              <a:ext cx="566420" cy="653415"/>
            </a:xfrm>
            <a:custGeom>
              <a:avLst/>
              <a:gdLst/>
              <a:ahLst/>
              <a:cxnLst/>
              <a:rect l="l" t="t" r="r" b="b"/>
              <a:pathLst>
                <a:path w="566420" h="653414">
                  <a:moveTo>
                    <a:pt x="0" y="163334"/>
                  </a:moveTo>
                  <a:lnTo>
                    <a:pt x="0" y="490004"/>
                  </a:lnTo>
                  <a:lnTo>
                    <a:pt x="282892" y="653326"/>
                  </a:lnTo>
                  <a:lnTo>
                    <a:pt x="565797" y="490004"/>
                  </a:lnTo>
                  <a:lnTo>
                    <a:pt x="565797" y="163334"/>
                  </a:lnTo>
                  <a:lnTo>
                    <a:pt x="282892" y="0"/>
                  </a:lnTo>
                  <a:lnTo>
                    <a:pt x="0" y="163334"/>
                  </a:lnTo>
                  <a:close/>
                </a:path>
              </a:pathLst>
            </a:custGeom>
            <a:ln w="66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5711" y="1081391"/>
              <a:ext cx="410908" cy="4744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885712" y="1081370"/>
              <a:ext cx="411480" cy="474980"/>
            </a:xfrm>
            <a:custGeom>
              <a:avLst/>
              <a:gdLst/>
              <a:ahLst/>
              <a:cxnLst/>
              <a:rect l="l" t="t" r="r" b="b"/>
              <a:pathLst>
                <a:path w="411479" h="474980">
                  <a:moveTo>
                    <a:pt x="0" y="118630"/>
                  </a:moveTo>
                  <a:lnTo>
                    <a:pt x="0" y="355866"/>
                  </a:lnTo>
                  <a:lnTo>
                    <a:pt x="205447" y="474497"/>
                  </a:lnTo>
                  <a:lnTo>
                    <a:pt x="410908" y="355866"/>
                  </a:lnTo>
                  <a:lnTo>
                    <a:pt x="410908" y="118630"/>
                  </a:lnTo>
                  <a:lnTo>
                    <a:pt x="205447" y="0"/>
                  </a:lnTo>
                  <a:lnTo>
                    <a:pt x="0" y="118630"/>
                  </a:lnTo>
                  <a:close/>
                </a:path>
              </a:pathLst>
            </a:custGeom>
            <a:ln w="66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10150" y="704354"/>
              <a:ext cx="4348480" cy="5645785"/>
            </a:xfrm>
            <a:custGeom>
              <a:avLst/>
              <a:gdLst/>
              <a:ahLst/>
              <a:cxnLst/>
              <a:rect l="l" t="t" r="r" b="b"/>
              <a:pathLst>
                <a:path w="4348480" h="5645785">
                  <a:moveTo>
                    <a:pt x="2444508" y="0"/>
                  </a:moveTo>
                  <a:lnTo>
                    <a:pt x="0" y="1411338"/>
                  </a:lnTo>
                  <a:lnTo>
                    <a:pt x="0" y="4233989"/>
                  </a:lnTo>
                  <a:lnTo>
                    <a:pt x="2444508" y="5645327"/>
                  </a:lnTo>
                  <a:lnTo>
                    <a:pt x="4348248" y="4546208"/>
                  </a:lnTo>
                  <a:lnTo>
                    <a:pt x="4348248" y="1099119"/>
                  </a:lnTo>
                  <a:lnTo>
                    <a:pt x="2444508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0135" y="1697861"/>
              <a:ext cx="843191" cy="12866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0135" y="704354"/>
              <a:ext cx="4348264" cy="56453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0135" y="2621013"/>
              <a:ext cx="2859189" cy="28803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0135" y="704354"/>
              <a:ext cx="4348264" cy="564532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710150" y="704355"/>
              <a:ext cx="4348480" cy="5645785"/>
            </a:xfrm>
            <a:custGeom>
              <a:avLst/>
              <a:gdLst/>
              <a:ahLst/>
              <a:cxnLst/>
              <a:rect l="l" t="t" r="r" b="b"/>
              <a:pathLst>
                <a:path w="4348480" h="5645785">
                  <a:moveTo>
                    <a:pt x="0" y="1411338"/>
                  </a:moveTo>
                  <a:lnTo>
                    <a:pt x="0" y="4233976"/>
                  </a:lnTo>
                  <a:lnTo>
                    <a:pt x="2444508" y="5645315"/>
                  </a:lnTo>
                  <a:lnTo>
                    <a:pt x="4348248" y="4546195"/>
                  </a:lnTo>
                </a:path>
                <a:path w="4348480" h="5645785">
                  <a:moveTo>
                    <a:pt x="4348248" y="1099119"/>
                  </a:moveTo>
                  <a:lnTo>
                    <a:pt x="2444508" y="0"/>
                  </a:lnTo>
                  <a:lnTo>
                    <a:pt x="0" y="1411338"/>
                  </a:lnTo>
                </a:path>
              </a:pathLst>
            </a:custGeom>
            <a:ln w="66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05446" y="1160804"/>
              <a:ext cx="3953510" cy="4732655"/>
            </a:xfrm>
            <a:custGeom>
              <a:avLst/>
              <a:gdLst/>
              <a:ahLst/>
              <a:cxnLst/>
              <a:rect l="l" t="t" r="r" b="b"/>
              <a:pathLst>
                <a:path w="3953509" h="4732655">
                  <a:moveTo>
                    <a:pt x="2049208" y="0"/>
                  </a:moveTo>
                  <a:lnTo>
                    <a:pt x="0" y="1183119"/>
                  </a:lnTo>
                  <a:lnTo>
                    <a:pt x="0" y="3549307"/>
                  </a:lnTo>
                  <a:lnTo>
                    <a:pt x="2049208" y="4732413"/>
                  </a:lnTo>
                  <a:lnTo>
                    <a:pt x="3952953" y="3633296"/>
                  </a:lnTo>
                  <a:lnTo>
                    <a:pt x="3952953" y="1099128"/>
                  </a:lnTo>
                  <a:lnTo>
                    <a:pt x="2049208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12997" y="2386858"/>
              <a:ext cx="45402" cy="21279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3160" y="4308576"/>
              <a:ext cx="1854568" cy="15846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05448" y="2018501"/>
              <a:ext cx="666102" cy="104627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05448" y="1160793"/>
              <a:ext cx="3952950" cy="473243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05448" y="1160792"/>
              <a:ext cx="3952951" cy="473242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558231" y="1703641"/>
              <a:ext cx="3193415" cy="3686810"/>
            </a:xfrm>
            <a:custGeom>
              <a:avLst/>
              <a:gdLst/>
              <a:ahLst/>
              <a:cxnLst/>
              <a:rect l="l" t="t" r="r" b="b"/>
              <a:pathLst>
                <a:path w="3193415" h="3686810">
                  <a:moveTo>
                    <a:pt x="1596428" y="0"/>
                  </a:moveTo>
                  <a:lnTo>
                    <a:pt x="0" y="921689"/>
                  </a:lnTo>
                  <a:lnTo>
                    <a:pt x="0" y="2765069"/>
                  </a:lnTo>
                  <a:lnTo>
                    <a:pt x="1596428" y="3686759"/>
                  </a:lnTo>
                  <a:lnTo>
                    <a:pt x="3192856" y="2765069"/>
                  </a:lnTo>
                  <a:lnTo>
                    <a:pt x="3192856" y="921689"/>
                  </a:lnTo>
                  <a:lnTo>
                    <a:pt x="1596428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58229" y="1703642"/>
              <a:ext cx="3192869" cy="368675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558229" y="4104825"/>
              <a:ext cx="647700" cy="695960"/>
            </a:xfrm>
            <a:custGeom>
              <a:avLst/>
              <a:gdLst/>
              <a:ahLst/>
              <a:cxnLst/>
              <a:rect l="l" t="t" r="r" b="b"/>
              <a:pathLst>
                <a:path w="647700" h="695960">
                  <a:moveTo>
                    <a:pt x="0" y="20243"/>
                  </a:moveTo>
                  <a:lnTo>
                    <a:pt x="20186" y="0"/>
                  </a:lnTo>
                  <a:lnTo>
                    <a:pt x="513162" y="130327"/>
                  </a:lnTo>
                  <a:lnTo>
                    <a:pt x="647134" y="623760"/>
                  </a:lnTo>
                  <a:lnTo>
                    <a:pt x="575152" y="695946"/>
                  </a:lnTo>
                </a:path>
              </a:pathLst>
            </a:custGeom>
            <a:ln w="124015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58229" y="1703641"/>
              <a:ext cx="3192869" cy="368675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29017" y="2241308"/>
              <a:ext cx="2251481" cy="259979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07040" y="3678114"/>
              <a:ext cx="156489" cy="22782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93975" y="3676359"/>
              <a:ext cx="181310" cy="23133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29899" y="3681116"/>
              <a:ext cx="110197" cy="22007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961820" y="3574109"/>
              <a:ext cx="469900" cy="330200"/>
            </a:xfrm>
            <a:custGeom>
              <a:avLst/>
              <a:gdLst/>
              <a:ahLst/>
              <a:cxnLst/>
              <a:rect l="l" t="t" r="r" b="b"/>
              <a:pathLst>
                <a:path w="469900" h="330200">
                  <a:moveTo>
                    <a:pt x="137172" y="302374"/>
                  </a:moveTo>
                  <a:lnTo>
                    <a:pt x="126898" y="304622"/>
                  </a:lnTo>
                  <a:lnTo>
                    <a:pt x="117030" y="306197"/>
                  </a:lnTo>
                  <a:lnTo>
                    <a:pt x="107556" y="307124"/>
                  </a:lnTo>
                  <a:lnTo>
                    <a:pt x="98463" y="307428"/>
                  </a:lnTo>
                  <a:lnTo>
                    <a:pt x="90195" y="306971"/>
                  </a:lnTo>
                  <a:lnTo>
                    <a:pt x="65481" y="274929"/>
                  </a:lnTo>
                  <a:lnTo>
                    <a:pt x="65481" y="130479"/>
                  </a:lnTo>
                  <a:lnTo>
                    <a:pt x="134937" y="130479"/>
                  </a:lnTo>
                  <a:lnTo>
                    <a:pt x="134937" y="108750"/>
                  </a:lnTo>
                  <a:lnTo>
                    <a:pt x="65481" y="108750"/>
                  </a:lnTo>
                  <a:lnTo>
                    <a:pt x="65481" y="45504"/>
                  </a:lnTo>
                  <a:lnTo>
                    <a:pt x="45186" y="45504"/>
                  </a:lnTo>
                  <a:lnTo>
                    <a:pt x="41694" y="109232"/>
                  </a:lnTo>
                  <a:lnTo>
                    <a:pt x="0" y="113207"/>
                  </a:lnTo>
                  <a:lnTo>
                    <a:pt x="0" y="130479"/>
                  </a:lnTo>
                  <a:lnTo>
                    <a:pt x="40728" y="130479"/>
                  </a:lnTo>
                  <a:lnTo>
                    <a:pt x="40728" y="276186"/>
                  </a:lnTo>
                  <a:lnTo>
                    <a:pt x="41579" y="288467"/>
                  </a:lnTo>
                  <a:lnTo>
                    <a:pt x="61747" y="321932"/>
                  </a:lnTo>
                  <a:lnTo>
                    <a:pt x="93408" y="329641"/>
                  </a:lnTo>
                  <a:lnTo>
                    <a:pt x="105676" y="329158"/>
                  </a:lnTo>
                  <a:lnTo>
                    <a:pt x="117055" y="327774"/>
                  </a:lnTo>
                  <a:lnTo>
                    <a:pt x="127558" y="325488"/>
                  </a:lnTo>
                  <a:lnTo>
                    <a:pt x="137172" y="322338"/>
                  </a:lnTo>
                  <a:lnTo>
                    <a:pt x="137172" y="302374"/>
                  </a:lnTo>
                  <a:close/>
                </a:path>
                <a:path w="469900" h="330200">
                  <a:moveTo>
                    <a:pt x="209588" y="108762"/>
                  </a:moveTo>
                  <a:lnTo>
                    <a:pt x="184873" y="108762"/>
                  </a:lnTo>
                  <a:lnTo>
                    <a:pt x="184873" y="327101"/>
                  </a:lnTo>
                  <a:lnTo>
                    <a:pt x="209588" y="327101"/>
                  </a:lnTo>
                  <a:lnTo>
                    <a:pt x="209588" y="108762"/>
                  </a:lnTo>
                  <a:close/>
                </a:path>
                <a:path w="469900" h="330200">
                  <a:moveTo>
                    <a:pt x="216115" y="37109"/>
                  </a:moveTo>
                  <a:lnTo>
                    <a:pt x="214376" y="32486"/>
                  </a:lnTo>
                  <a:lnTo>
                    <a:pt x="211035" y="29019"/>
                  </a:lnTo>
                  <a:lnTo>
                    <a:pt x="207708" y="25527"/>
                  </a:lnTo>
                  <a:lnTo>
                    <a:pt x="203276" y="23774"/>
                  </a:lnTo>
                  <a:lnTo>
                    <a:pt x="195834" y="23774"/>
                  </a:lnTo>
                  <a:lnTo>
                    <a:pt x="194398" y="23939"/>
                  </a:lnTo>
                  <a:lnTo>
                    <a:pt x="192963" y="24257"/>
                  </a:lnTo>
                  <a:lnTo>
                    <a:pt x="189306" y="24892"/>
                  </a:lnTo>
                  <a:lnTo>
                    <a:pt x="186156" y="26466"/>
                  </a:lnTo>
                  <a:lnTo>
                    <a:pt x="183769" y="29019"/>
                  </a:lnTo>
                  <a:lnTo>
                    <a:pt x="180441" y="32486"/>
                  </a:lnTo>
                  <a:lnTo>
                    <a:pt x="178854" y="37109"/>
                  </a:lnTo>
                  <a:lnTo>
                    <a:pt x="178854" y="48679"/>
                  </a:lnTo>
                  <a:lnTo>
                    <a:pt x="180441" y="53263"/>
                  </a:lnTo>
                  <a:lnTo>
                    <a:pt x="186156" y="59296"/>
                  </a:lnTo>
                  <a:lnTo>
                    <a:pt x="189306" y="60883"/>
                  </a:lnTo>
                  <a:lnTo>
                    <a:pt x="192963" y="61518"/>
                  </a:lnTo>
                  <a:lnTo>
                    <a:pt x="194398" y="61823"/>
                  </a:lnTo>
                  <a:lnTo>
                    <a:pt x="195834" y="61988"/>
                  </a:lnTo>
                  <a:lnTo>
                    <a:pt x="203276" y="61988"/>
                  </a:lnTo>
                  <a:lnTo>
                    <a:pt x="207708" y="60261"/>
                  </a:lnTo>
                  <a:lnTo>
                    <a:pt x="214376" y="53263"/>
                  </a:lnTo>
                  <a:lnTo>
                    <a:pt x="216115" y="48679"/>
                  </a:lnTo>
                  <a:lnTo>
                    <a:pt x="216115" y="37109"/>
                  </a:lnTo>
                  <a:close/>
                </a:path>
                <a:path w="469900" h="330200">
                  <a:moveTo>
                    <a:pt x="463296" y="108762"/>
                  </a:moveTo>
                  <a:lnTo>
                    <a:pt x="321868" y="108762"/>
                  </a:lnTo>
                  <a:lnTo>
                    <a:pt x="321868" y="56756"/>
                  </a:lnTo>
                  <a:lnTo>
                    <a:pt x="349745" y="22999"/>
                  </a:lnTo>
                  <a:lnTo>
                    <a:pt x="358813" y="22504"/>
                  </a:lnTo>
                  <a:lnTo>
                    <a:pt x="367017" y="22796"/>
                  </a:lnTo>
                  <a:lnTo>
                    <a:pt x="375958" y="23685"/>
                  </a:lnTo>
                  <a:lnTo>
                    <a:pt x="385635" y="25171"/>
                  </a:lnTo>
                  <a:lnTo>
                    <a:pt x="396074" y="27266"/>
                  </a:lnTo>
                  <a:lnTo>
                    <a:pt x="396074" y="22504"/>
                  </a:lnTo>
                  <a:lnTo>
                    <a:pt x="396074" y="6807"/>
                  </a:lnTo>
                  <a:lnTo>
                    <a:pt x="390994" y="4914"/>
                  </a:lnTo>
                  <a:lnTo>
                    <a:pt x="384657" y="3175"/>
                  </a:lnTo>
                  <a:lnTo>
                    <a:pt x="369925" y="622"/>
                  </a:lnTo>
                  <a:lnTo>
                    <a:pt x="362775" y="0"/>
                  </a:lnTo>
                  <a:lnTo>
                    <a:pt x="355803" y="0"/>
                  </a:lnTo>
                  <a:lnTo>
                    <a:pt x="312343" y="15049"/>
                  </a:lnTo>
                  <a:lnTo>
                    <a:pt x="297154" y="59296"/>
                  </a:lnTo>
                  <a:lnTo>
                    <a:pt x="297154" y="109232"/>
                  </a:lnTo>
                  <a:lnTo>
                    <a:pt x="254635" y="113220"/>
                  </a:lnTo>
                  <a:lnTo>
                    <a:pt x="254635" y="130492"/>
                  </a:lnTo>
                  <a:lnTo>
                    <a:pt x="297154" y="130492"/>
                  </a:lnTo>
                  <a:lnTo>
                    <a:pt x="297154" y="327101"/>
                  </a:lnTo>
                  <a:lnTo>
                    <a:pt x="321868" y="327101"/>
                  </a:lnTo>
                  <a:lnTo>
                    <a:pt x="321868" y="130492"/>
                  </a:lnTo>
                  <a:lnTo>
                    <a:pt x="438569" y="130492"/>
                  </a:lnTo>
                  <a:lnTo>
                    <a:pt x="438569" y="327101"/>
                  </a:lnTo>
                  <a:lnTo>
                    <a:pt x="463296" y="327101"/>
                  </a:lnTo>
                  <a:lnTo>
                    <a:pt x="463296" y="108762"/>
                  </a:lnTo>
                  <a:close/>
                </a:path>
                <a:path w="469900" h="330200">
                  <a:moveTo>
                    <a:pt x="469798" y="37109"/>
                  </a:moveTo>
                  <a:lnTo>
                    <a:pt x="468210" y="32486"/>
                  </a:lnTo>
                  <a:lnTo>
                    <a:pt x="461556" y="25527"/>
                  </a:lnTo>
                  <a:lnTo>
                    <a:pt x="456958" y="23761"/>
                  </a:lnTo>
                  <a:lnTo>
                    <a:pt x="445376" y="23761"/>
                  </a:lnTo>
                  <a:lnTo>
                    <a:pt x="440944" y="25527"/>
                  </a:lnTo>
                  <a:lnTo>
                    <a:pt x="437616" y="29019"/>
                  </a:lnTo>
                  <a:lnTo>
                    <a:pt x="434276" y="32486"/>
                  </a:lnTo>
                  <a:lnTo>
                    <a:pt x="432562" y="37109"/>
                  </a:lnTo>
                  <a:lnTo>
                    <a:pt x="432562" y="48679"/>
                  </a:lnTo>
                  <a:lnTo>
                    <a:pt x="434276" y="53263"/>
                  </a:lnTo>
                  <a:lnTo>
                    <a:pt x="440944" y="60248"/>
                  </a:lnTo>
                  <a:lnTo>
                    <a:pt x="445376" y="61988"/>
                  </a:lnTo>
                  <a:lnTo>
                    <a:pt x="456958" y="61988"/>
                  </a:lnTo>
                  <a:lnTo>
                    <a:pt x="461556" y="60248"/>
                  </a:lnTo>
                  <a:lnTo>
                    <a:pt x="468210" y="53263"/>
                  </a:lnTo>
                  <a:lnTo>
                    <a:pt x="469798" y="48679"/>
                  </a:lnTo>
                  <a:lnTo>
                    <a:pt x="469798" y="37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83313" y="3676359"/>
              <a:ext cx="181322" cy="23133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407021" y="3111258"/>
              <a:ext cx="1492885" cy="795020"/>
            </a:xfrm>
            <a:custGeom>
              <a:avLst/>
              <a:gdLst/>
              <a:ahLst/>
              <a:cxnLst/>
              <a:rect l="l" t="t" r="r" b="b"/>
              <a:pathLst>
                <a:path w="1492884" h="795020">
                  <a:moveTo>
                    <a:pt x="289687" y="351205"/>
                  </a:moveTo>
                  <a:lnTo>
                    <a:pt x="288899" y="348373"/>
                  </a:lnTo>
                  <a:lnTo>
                    <a:pt x="287147" y="345351"/>
                  </a:lnTo>
                  <a:lnTo>
                    <a:pt x="284060" y="339496"/>
                  </a:lnTo>
                  <a:lnTo>
                    <a:pt x="270929" y="295186"/>
                  </a:lnTo>
                  <a:lnTo>
                    <a:pt x="270662" y="231190"/>
                  </a:lnTo>
                  <a:lnTo>
                    <a:pt x="270662" y="197904"/>
                  </a:lnTo>
                  <a:lnTo>
                    <a:pt x="270662" y="157632"/>
                  </a:lnTo>
                  <a:lnTo>
                    <a:pt x="270357" y="154457"/>
                  </a:lnTo>
                  <a:lnTo>
                    <a:pt x="270357" y="154292"/>
                  </a:lnTo>
                  <a:lnTo>
                    <a:pt x="267589" y="128841"/>
                  </a:lnTo>
                  <a:lnTo>
                    <a:pt x="252082" y="87858"/>
                  </a:lnTo>
                  <a:lnTo>
                    <a:pt x="221627" y="59004"/>
                  </a:lnTo>
                  <a:lnTo>
                    <a:pt x="172567" y="43789"/>
                  </a:lnTo>
                  <a:lnTo>
                    <a:pt x="141274" y="41884"/>
                  </a:lnTo>
                  <a:lnTo>
                    <a:pt x="127088" y="42265"/>
                  </a:lnTo>
                  <a:lnTo>
                    <a:pt x="113296" y="43446"/>
                  </a:lnTo>
                  <a:lnTo>
                    <a:pt x="99860" y="45427"/>
                  </a:lnTo>
                  <a:lnTo>
                    <a:pt x="86741" y="48209"/>
                  </a:lnTo>
                  <a:lnTo>
                    <a:pt x="86588" y="48374"/>
                  </a:lnTo>
                  <a:lnTo>
                    <a:pt x="85318" y="48526"/>
                  </a:lnTo>
                  <a:lnTo>
                    <a:pt x="45745" y="61341"/>
                  </a:lnTo>
                  <a:lnTo>
                    <a:pt x="24904" y="73914"/>
                  </a:lnTo>
                  <a:lnTo>
                    <a:pt x="23177" y="76428"/>
                  </a:lnTo>
                  <a:lnTo>
                    <a:pt x="22364" y="80886"/>
                  </a:lnTo>
                  <a:lnTo>
                    <a:pt x="22364" y="113080"/>
                  </a:lnTo>
                  <a:lnTo>
                    <a:pt x="24904" y="117017"/>
                  </a:lnTo>
                  <a:lnTo>
                    <a:pt x="31559" y="117017"/>
                  </a:lnTo>
                  <a:lnTo>
                    <a:pt x="36156" y="115925"/>
                  </a:lnTo>
                  <a:lnTo>
                    <a:pt x="38684" y="115290"/>
                  </a:lnTo>
                  <a:lnTo>
                    <a:pt x="43129" y="113703"/>
                  </a:lnTo>
                  <a:lnTo>
                    <a:pt x="49314" y="111163"/>
                  </a:lnTo>
                  <a:lnTo>
                    <a:pt x="59156" y="107416"/>
                  </a:lnTo>
                  <a:lnTo>
                    <a:pt x="99885" y="96215"/>
                  </a:lnTo>
                  <a:lnTo>
                    <a:pt x="130022" y="93395"/>
                  </a:lnTo>
                  <a:lnTo>
                    <a:pt x="150164" y="94488"/>
                  </a:lnTo>
                  <a:lnTo>
                    <a:pt x="191236" y="110845"/>
                  </a:lnTo>
                  <a:lnTo>
                    <a:pt x="207860" y="150850"/>
                  </a:lnTo>
                  <a:lnTo>
                    <a:pt x="208991" y="170459"/>
                  </a:lnTo>
                  <a:lnTo>
                    <a:pt x="208991" y="197904"/>
                  </a:lnTo>
                  <a:lnTo>
                    <a:pt x="208991" y="239598"/>
                  </a:lnTo>
                  <a:lnTo>
                    <a:pt x="208991" y="255295"/>
                  </a:lnTo>
                  <a:lnTo>
                    <a:pt x="208749" y="264439"/>
                  </a:lnTo>
                  <a:lnTo>
                    <a:pt x="196748" y="306006"/>
                  </a:lnTo>
                  <a:lnTo>
                    <a:pt x="166852" y="331127"/>
                  </a:lnTo>
                  <a:lnTo>
                    <a:pt x="127596" y="341604"/>
                  </a:lnTo>
                  <a:lnTo>
                    <a:pt x="118300" y="342023"/>
                  </a:lnTo>
                  <a:lnTo>
                    <a:pt x="106197" y="341185"/>
                  </a:lnTo>
                  <a:lnTo>
                    <a:pt x="72783" y="321246"/>
                  </a:lnTo>
                  <a:lnTo>
                    <a:pt x="65011" y="289229"/>
                  </a:lnTo>
                  <a:lnTo>
                    <a:pt x="66167" y="276009"/>
                  </a:lnTo>
                  <a:lnTo>
                    <a:pt x="93789" y="239547"/>
                  </a:lnTo>
                  <a:lnTo>
                    <a:pt x="139230" y="231190"/>
                  </a:lnTo>
                  <a:lnTo>
                    <a:pt x="147840" y="231330"/>
                  </a:lnTo>
                  <a:lnTo>
                    <a:pt x="192062" y="236143"/>
                  </a:lnTo>
                  <a:lnTo>
                    <a:pt x="208991" y="239598"/>
                  </a:lnTo>
                  <a:lnTo>
                    <a:pt x="208991" y="197904"/>
                  </a:lnTo>
                  <a:lnTo>
                    <a:pt x="165874" y="189649"/>
                  </a:lnTo>
                  <a:lnTo>
                    <a:pt x="126060" y="186804"/>
                  </a:lnTo>
                  <a:lnTo>
                    <a:pt x="98653" y="188607"/>
                  </a:lnTo>
                  <a:lnTo>
                    <a:pt x="52679" y="203111"/>
                  </a:lnTo>
                  <a:lnTo>
                    <a:pt x="19215" y="231470"/>
                  </a:lnTo>
                  <a:lnTo>
                    <a:pt x="2146" y="269836"/>
                  </a:lnTo>
                  <a:lnTo>
                    <a:pt x="0" y="292557"/>
                  </a:lnTo>
                  <a:lnTo>
                    <a:pt x="1727" y="313893"/>
                  </a:lnTo>
                  <a:lnTo>
                    <a:pt x="15519" y="349745"/>
                  </a:lnTo>
                  <a:lnTo>
                    <a:pt x="60071" y="384340"/>
                  </a:lnTo>
                  <a:lnTo>
                    <a:pt x="102438" y="391020"/>
                  </a:lnTo>
                  <a:lnTo>
                    <a:pt x="134226" y="387807"/>
                  </a:lnTo>
                  <a:lnTo>
                    <a:pt x="163207" y="378155"/>
                  </a:lnTo>
                  <a:lnTo>
                    <a:pt x="189407" y="362051"/>
                  </a:lnTo>
                  <a:lnTo>
                    <a:pt x="210185" y="342023"/>
                  </a:lnTo>
                  <a:lnTo>
                    <a:pt x="212801" y="339496"/>
                  </a:lnTo>
                  <a:lnTo>
                    <a:pt x="216750" y="347738"/>
                  </a:lnTo>
                  <a:lnTo>
                    <a:pt x="220560" y="355015"/>
                  </a:lnTo>
                  <a:lnTo>
                    <a:pt x="224459" y="361530"/>
                  </a:lnTo>
                  <a:lnTo>
                    <a:pt x="228015" y="367703"/>
                  </a:lnTo>
                  <a:lnTo>
                    <a:pt x="232600" y="373418"/>
                  </a:lnTo>
                  <a:lnTo>
                    <a:pt x="241325" y="382130"/>
                  </a:lnTo>
                  <a:lnTo>
                    <a:pt x="245135" y="383882"/>
                  </a:lnTo>
                  <a:lnTo>
                    <a:pt x="252107" y="383882"/>
                  </a:lnTo>
                  <a:lnTo>
                    <a:pt x="287312" y="361530"/>
                  </a:lnTo>
                  <a:lnTo>
                    <a:pt x="289687" y="357720"/>
                  </a:lnTo>
                  <a:lnTo>
                    <a:pt x="289687" y="351205"/>
                  </a:lnTo>
                  <a:close/>
                </a:path>
                <a:path w="1492884" h="795020">
                  <a:moveTo>
                    <a:pt x="761504" y="54762"/>
                  </a:moveTo>
                  <a:lnTo>
                    <a:pt x="758469" y="51701"/>
                  </a:lnTo>
                  <a:lnTo>
                    <a:pt x="710501" y="51701"/>
                  </a:lnTo>
                  <a:lnTo>
                    <a:pt x="630110" y="319900"/>
                  </a:lnTo>
                  <a:lnTo>
                    <a:pt x="569201" y="62585"/>
                  </a:lnTo>
                  <a:lnTo>
                    <a:pt x="566813" y="57683"/>
                  </a:lnTo>
                  <a:lnTo>
                    <a:pt x="560666" y="52895"/>
                  </a:lnTo>
                  <a:lnTo>
                    <a:pt x="555612" y="51701"/>
                  </a:lnTo>
                  <a:lnTo>
                    <a:pt x="511378" y="51701"/>
                  </a:lnTo>
                  <a:lnTo>
                    <a:pt x="506361" y="52895"/>
                  </a:lnTo>
                  <a:lnTo>
                    <a:pt x="500227" y="57683"/>
                  </a:lnTo>
                  <a:lnTo>
                    <a:pt x="497801" y="62585"/>
                  </a:lnTo>
                  <a:lnTo>
                    <a:pt x="437578" y="316636"/>
                  </a:lnTo>
                  <a:lnTo>
                    <a:pt x="374523" y="69977"/>
                  </a:lnTo>
                  <a:lnTo>
                    <a:pt x="372313" y="62585"/>
                  </a:lnTo>
                  <a:lnTo>
                    <a:pt x="369785" y="57683"/>
                  </a:lnTo>
                  <a:lnTo>
                    <a:pt x="364096" y="52895"/>
                  </a:lnTo>
                  <a:lnTo>
                    <a:pt x="359156" y="51701"/>
                  </a:lnTo>
                  <a:lnTo>
                    <a:pt x="309232" y="51701"/>
                  </a:lnTo>
                  <a:lnTo>
                    <a:pt x="306184" y="54762"/>
                  </a:lnTo>
                  <a:lnTo>
                    <a:pt x="306184" y="63449"/>
                  </a:lnTo>
                  <a:lnTo>
                    <a:pt x="307251" y="68453"/>
                  </a:lnTo>
                  <a:lnTo>
                    <a:pt x="397497" y="364274"/>
                  </a:lnTo>
                  <a:lnTo>
                    <a:pt x="399694" y="371678"/>
                  </a:lnTo>
                  <a:lnTo>
                    <a:pt x="402323" y="376593"/>
                  </a:lnTo>
                  <a:lnTo>
                    <a:pt x="408444" y="381368"/>
                  </a:lnTo>
                  <a:lnTo>
                    <a:pt x="413270" y="382536"/>
                  </a:lnTo>
                  <a:lnTo>
                    <a:pt x="459041" y="382536"/>
                  </a:lnTo>
                  <a:lnTo>
                    <a:pt x="464096" y="381254"/>
                  </a:lnTo>
                  <a:lnTo>
                    <a:pt x="470204" y="376034"/>
                  </a:lnTo>
                  <a:lnTo>
                    <a:pt x="472617" y="371017"/>
                  </a:lnTo>
                  <a:lnTo>
                    <a:pt x="532206" y="123494"/>
                  </a:lnTo>
                  <a:lnTo>
                    <a:pt x="592429" y="371017"/>
                  </a:lnTo>
                  <a:lnTo>
                    <a:pt x="594855" y="376034"/>
                  </a:lnTo>
                  <a:lnTo>
                    <a:pt x="600964" y="381254"/>
                  </a:lnTo>
                  <a:lnTo>
                    <a:pt x="606005" y="382536"/>
                  </a:lnTo>
                  <a:lnTo>
                    <a:pt x="651802" y="382536"/>
                  </a:lnTo>
                  <a:lnTo>
                    <a:pt x="760437" y="68897"/>
                  </a:lnTo>
                  <a:lnTo>
                    <a:pt x="761504" y="62585"/>
                  </a:lnTo>
                  <a:lnTo>
                    <a:pt x="761504" y="54762"/>
                  </a:lnTo>
                  <a:close/>
                </a:path>
                <a:path w="1492884" h="795020">
                  <a:moveTo>
                    <a:pt x="1034199" y="287921"/>
                  </a:moveTo>
                  <a:lnTo>
                    <a:pt x="1024407" y="247561"/>
                  </a:lnTo>
                  <a:lnTo>
                    <a:pt x="993533" y="215341"/>
                  </a:lnTo>
                  <a:lnTo>
                    <a:pt x="958634" y="199834"/>
                  </a:lnTo>
                  <a:lnTo>
                    <a:pt x="905408" y="182867"/>
                  </a:lnTo>
                  <a:lnTo>
                    <a:pt x="891489" y="177914"/>
                  </a:lnTo>
                  <a:lnTo>
                    <a:pt x="859129" y="156629"/>
                  </a:lnTo>
                  <a:lnTo>
                    <a:pt x="852855" y="135890"/>
                  </a:lnTo>
                  <a:lnTo>
                    <a:pt x="853960" y="125247"/>
                  </a:lnTo>
                  <a:lnTo>
                    <a:pt x="891946" y="94792"/>
                  </a:lnTo>
                  <a:lnTo>
                    <a:pt x="920559" y="92163"/>
                  </a:lnTo>
                  <a:lnTo>
                    <a:pt x="940079" y="93065"/>
                  </a:lnTo>
                  <a:lnTo>
                    <a:pt x="958646" y="95758"/>
                  </a:lnTo>
                  <a:lnTo>
                    <a:pt x="976223" y="100253"/>
                  </a:lnTo>
                  <a:lnTo>
                    <a:pt x="992822" y="106527"/>
                  </a:lnTo>
                  <a:lnTo>
                    <a:pt x="999375" y="109550"/>
                  </a:lnTo>
                  <a:lnTo>
                    <a:pt x="1004189" y="111086"/>
                  </a:lnTo>
                  <a:lnTo>
                    <a:pt x="1012939" y="111086"/>
                  </a:lnTo>
                  <a:lnTo>
                    <a:pt x="1015796" y="107162"/>
                  </a:lnTo>
                  <a:lnTo>
                    <a:pt x="1015796" y="76492"/>
                  </a:lnTo>
                  <a:lnTo>
                    <a:pt x="979004" y="51498"/>
                  </a:lnTo>
                  <a:lnTo>
                    <a:pt x="931379" y="42481"/>
                  </a:lnTo>
                  <a:lnTo>
                    <a:pt x="922934" y="41910"/>
                  </a:lnTo>
                  <a:lnTo>
                    <a:pt x="914615" y="41910"/>
                  </a:lnTo>
                  <a:lnTo>
                    <a:pt x="867321" y="48437"/>
                  </a:lnTo>
                  <a:lnTo>
                    <a:pt x="828217" y="67691"/>
                  </a:lnTo>
                  <a:lnTo>
                    <a:pt x="801268" y="98361"/>
                  </a:lnTo>
                  <a:lnTo>
                    <a:pt x="791095" y="139788"/>
                  </a:lnTo>
                  <a:lnTo>
                    <a:pt x="792264" y="154190"/>
                  </a:lnTo>
                  <a:lnTo>
                    <a:pt x="809802" y="193967"/>
                  </a:lnTo>
                  <a:lnTo>
                    <a:pt x="850658" y="224561"/>
                  </a:lnTo>
                  <a:lnTo>
                    <a:pt x="924471" y="248780"/>
                  </a:lnTo>
                  <a:lnTo>
                    <a:pt x="937183" y="253428"/>
                  </a:lnTo>
                  <a:lnTo>
                    <a:pt x="969886" y="280111"/>
                  </a:lnTo>
                  <a:lnTo>
                    <a:pt x="972426" y="294462"/>
                  </a:lnTo>
                  <a:lnTo>
                    <a:pt x="971207" y="305244"/>
                  </a:lnTo>
                  <a:lnTo>
                    <a:pt x="942352" y="335140"/>
                  </a:lnTo>
                  <a:lnTo>
                    <a:pt x="898182" y="342087"/>
                  </a:lnTo>
                  <a:lnTo>
                    <a:pt x="887006" y="341807"/>
                  </a:lnTo>
                  <a:lnTo>
                    <a:pt x="842543" y="335000"/>
                  </a:lnTo>
                  <a:lnTo>
                    <a:pt x="800163" y="319709"/>
                  </a:lnTo>
                  <a:lnTo>
                    <a:pt x="797877" y="319252"/>
                  </a:lnTo>
                  <a:lnTo>
                    <a:pt x="790003" y="319252"/>
                  </a:lnTo>
                  <a:lnTo>
                    <a:pt x="787158" y="323164"/>
                  </a:lnTo>
                  <a:lnTo>
                    <a:pt x="787158" y="353415"/>
                  </a:lnTo>
                  <a:lnTo>
                    <a:pt x="819340" y="378802"/>
                  </a:lnTo>
                  <a:lnTo>
                    <a:pt x="858520" y="388670"/>
                  </a:lnTo>
                  <a:lnTo>
                    <a:pt x="902144" y="392353"/>
                  </a:lnTo>
                  <a:lnTo>
                    <a:pt x="916292" y="391909"/>
                  </a:lnTo>
                  <a:lnTo>
                    <a:pt x="955370" y="385152"/>
                  </a:lnTo>
                  <a:lnTo>
                    <a:pt x="997077" y="364274"/>
                  </a:lnTo>
                  <a:lnTo>
                    <a:pt x="1024343" y="331330"/>
                  </a:lnTo>
                  <a:lnTo>
                    <a:pt x="1033576" y="299681"/>
                  </a:lnTo>
                  <a:lnTo>
                    <a:pt x="1034199" y="287921"/>
                  </a:lnTo>
                  <a:close/>
                </a:path>
                <a:path w="1492884" h="795020">
                  <a:moveTo>
                    <a:pt x="1492351" y="468884"/>
                  </a:moveTo>
                  <a:lnTo>
                    <a:pt x="1467612" y="468884"/>
                  </a:lnTo>
                  <a:lnTo>
                    <a:pt x="1467612" y="593813"/>
                  </a:lnTo>
                  <a:lnTo>
                    <a:pt x="1467612" y="615848"/>
                  </a:lnTo>
                  <a:lnTo>
                    <a:pt x="1467612" y="744270"/>
                  </a:lnTo>
                  <a:lnTo>
                    <a:pt x="1449984" y="756437"/>
                  </a:lnTo>
                  <a:lnTo>
                    <a:pt x="1432763" y="765098"/>
                  </a:lnTo>
                  <a:lnTo>
                    <a:pt x="1415961" y="770293"/>
                  </a:lnTo>
                  <a:lnTo>
                    <a:pt x="1399590" y="772020"/>
                  </a:lnTo>
                  <a:lnTo>
                    <a:pt x="1367650" y="766305"/>
                  </a:lnTo>
                  <a:lnTo>
                    <a:pt x="1344866" y="749173"/>
                  </a:lnTo>
                  <a:lnTo>
                    <a:pt x="1331201" y="720585"/>
                  </a:lnTo>
                  <a:lnTo>
                    <a:pt x="1326654" y="680529"/>
                  </a:lnTo>
                  <a:lnTo>
                    <a:pt x="1327772" y="658977"/>
                  </a:lnTo>
                  <a:lnTo>
                    <a:pt x="1344587" y="611098"/>
                  </a:lnTo>
                  <a:lnTo>
                    <a:pt x="1381048" y="589229"/>
                  </a:lnTo>
                  <a:lnTo>
                    <a:pt x="1397381" y="587781"/>
                  </a:lnTo>
                  <a:lnTo>
                    <a:pt x="1406550" y="588200"/>
                  </a:lnTo>
                  <a:lnTo>
                    <a:pt x="1449755" y="603110"/>
                  </a:lnTo>
                  <a:lnTo>
                    <a:pt x="1467612" y="615848"/>
                  </a:lnTo>
                  <a:lnTo>
                    <a:pt x="1467612" y="593813"/>
                  </a:lnTo>
                  <a:lnTo>
                    <a:pt x="1459560" y="587781"/>
                  </a:lnTo>
                  <a:lnTo>
                    <a:pt x="1450835" y="581228"/>
                  </a:lnTo>
                  <a:lnTo>
                    <a:pt x="1433093" y="572262"/>
                  </a:lnTo>
                  <a:lnTo>
                    <a:pt x="1414373" y="566902"/>
                  </a:lnTo>
                  <a:lnTo>
                    <a:pt x="1394675" y="565124"/>
                  </a:lnTo>
                  <a:lnTo>
                    <a:pt x="1374152" y="567080"/>
                  </a:lnTo>
                  <a:lnTo>
                    <a:pt x="1326184" y="596658"/>
                  </a:lnTo>
                  <a:lnTo>
                    <a:pt x="1307274" y="633641"/>
                  </a:lnTo>
                  <a:lnTo>
                    <a:pt x="1300975" y="681799"/>
                  </a:lnTo>
                  <a:lnTo>
                    <a:pt x="1302537" y="706678"/>
                  </a:lnTo>
                  <a:lnTo>
                    <a:pt x="1315085" y="748080"/>
                  </a:lnTo>
                  <a:lnTo>
                    <a:pt x="1339608" y="777722"/>
                  </a:lnTo>
                  <a:lnTo>
                    <a:pt x="1393875" y="794702"/>
                  </a:lnTo>
                  <a:lnTo>
                    <a:pt x="1403096" y="794194"/>
                  </a:lnTo>
                  <a:lnTo>
                    <a:pt x="1441424" y="782586"/>
                  </a:lnTo>
                  <a:lnTo>
                    <a:pt x="1467612" y="765530"/>
                  </a:lnTo>
                  <a:lnTo>
                    <a:pt x="1470139" y="789952"/>
                  </a:lnTo>
                  <a:lnTo>
                    <a:pt x="1492351" y="789952"/>
                  </a:lnTo>
                  <a:lnTo>
                    <a:pt x="1492351" y="765530"/>
                  </a:lnTo>
                  <a:lnTo>
                    <a:pt x="1492351" y="593813"/>
                  </a:lnTo>
                  <a:lnTo>
                    <a:pt x="1492351" y="468884"/>
                  </a:lnTo>
                  <a:close/>
                </a:path>
                <a:path w="1492884" h="795020">
                  <a:moveTo>
                    <a:pt x="1492351" y="108610"/>
                  </a:moveTo>
                  <a:lnTo>
                    <a:pt x="1414970" y="63868"/>
                  </a:lnTo>
                  <a:lnTo>
                    <a:pt x="1414970" y="162839"/>
                  </a:lnTo>
                  <a:lnTo>
                    <a:pt x="1251813" y="325843"/>
                  </a:lnTo>
                  <a:lnTo>
                    <a:pt x="1186802" y="260832"/>
                  </a:lnTo>
                  <a:lnTo>
                    <a:pt x="1220266" y="227545"/>
                  </a:lnTo>
                  <a:lnTo>
                    <a:pt x="1251813" y="259245"/>
                  </a:lnTo>
                  <a:lnTo>
                    <a:pt x="1283512" y="227545"/>
                  </a:lnTo>
                  <a:lnTo>
                    <a:pt x="1381658" y="129400"/>
                  </a:lnTo>
                  <a:lnTo>
                    <a:pt x="1414970" y="162839"/>
                  </a:lnTo>
                  <a:lnTo>
                    <a:pt x="1414970" y="63868"/>
                  </a:lnTo>
                  <a:lnTo>
                    <a:pt x="1398320" y="54229"/>
                  </a:lnTo>
                  <a:lnTo>
                    <a:pt x="1398155" y="54229"/>
                  </a:lnTo>
                  <a:lnTo>
                    <a:pt x="1304290" y="0"/>
                  </a:lnTo>
                  <a:lnTo>
                    <a:pt x="1116406" y="108610"/>
                  </a:lnTo>
                  <a:lnTo>
                    <a:pt x="1116406" y="325678"/>
                  </a:lnTo>
                  <a:lnTo>
                    <a:pt x="1304290" y="434149"/>
                  </a:lnTo>
                  <a:lnTo>
                    <a:pt x="1492072" y="325843"/>
                  </a:lnTo>
                  <a:lnTo>
                    <a:pt x="1492351" y="325678"/>
                  </a:lnTo>
                  <a:lnTo>
                    <a:pt x="1492351" y="129400"/>
                  </a:lnTo>
                  <a:lnTo>
                    <a:pt x="1492351" y="1086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1200" y="7038628"/>
              <a:ext cx="674221" cy="22978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400300" y="7169491"/>
            <a:ext cx="167322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5" dirty="0">
                <a:solidFill>
                  <a:srgbClr val="545959"/>
                </a:solidFill>
                <a:latin typeface="Century Gothic"/>
                <a:cs typeface="Century Gothic"/>
              </a:rPr>
              <a:t>Amazon </a:t>
            </a:r>
            <a:r>
              <a:rPr sz="700" spc="-80" dirty="0">
                <a:solidFill>
                  <a:srgbClr val="545959"/>
                </a:solidFill>
                <a:latin typeface="Century Gothic"/>
                <a:cs typeface="Century Gothic"/>
              </a:rPr>
              <a:t>Web </a:t>
            </a:r>
            <a:r>
              <a:rPr sz="700" spc="-35" dirty="0">
                <a:solidFill>
                  <a:srgbClr val="545959"/>
                </a:solidFill>
                <a:latin typeface="Century Gothic"/>
                <a:cs typeface="Century Gothic"/>
              </a:rPr>
              <a:t>Services Certification</a:t>
            </a:r>
            <a:r>
              <a:rPr sz="700" spc="-30" dirty="0">
                <a:solidFill>
                  <a:srgbClr val="545959"/>
                </a:solidFill>
                <a:latin typeface="Century Gothic"/>
                <a:cs typeface="Century Gothic"/>
              </a:rPr>
              <a:t> </a:t>
            </a:r>
            <a:r>
              <a:rPr sz="700" spc="-50" dirty="0">
                <a:solidFill>
                  <a:srgbClr val="545959"/>
                </a:solidFill>
                <a:latin typeface="Century Gothic"/>
                <a:cs typeface="Century Gothic"/>
              </a:rPr>
              <a:t>e-book</a:t>
            </a:r>
            <a:endParaRPr sz="700">
              <a:latin typeface="Century Gothic"/>
              <a:cs typeface="Century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326626" y="7048135"/>
            <a:ext cx="1720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1C232F"/>
                </a:solidFill>
                <a:latin typeface="Trebuchet MS"/>
                <a:cs typeface="Trebuchet MS"/>
              </a:rPr>
              <a:t>48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558800" y="1133038"/>
            <a:ext cx="43897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Conclusion: </a:t>
            </a:r>
            <a:r>
              <a:rPr spc="-245" dirty="0"/>
              <a:t>Reaching</a:t>
            </a:r>
            <a:r>
              <a:rPr spc="90" dirty="0"/>
              <a:t> </a:t>
            </a:r>
            <a:r>
              <a:rPr spc="-125" dirty="0"/>
              <a:t>higher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557202" y="1793491"/>
            <a:ext cx="4294505" cy="471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5100" algn="just">
              <a:lnSpc>
                <a:spcPct val="125000"/>
              </a:lnSpc>
              <a:spcBef>
                <a:spcPts val="100"/>
              </a:spcBef>
            </a:pPr>
            <a:r>
              <a:rPr sz="1000" b="1" spc="15" dirty="0">
                <a:solidFill>
                  <a:srgbClr val="232F3E"/>
                </a:solidFill>
                <a:latin typeface="Trebuchet MS"/>
                <a:cs typeface="Trebuchet MS"/>
              </a:rPr>
              <a:t>Becoming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40" dirty="0">
                <a:solidFill>
                  <a:srgbClr val="232F3E"/>
                </a:solidFill>
                <a:latin typeface="Trebuchet MS"/>
                <a:cs typeface="Trebuchet MS"/>
              </a:rPr>
              <a:t>AWS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232F3E"/>
                </a:solidFill>
                <a:latin typeface="Trebuchet MS"/>
                <a:cs typeface="Trebuchet MS"/>
              </a:rPr>
              <a:t>Certified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32F3E"/>
                </a:solidFill>
                <a:latin typeface="Trebuchet MS"/>
                <a:cs typeface="Trebuchet MS"/>
              </a:rPr>
              <a:t>isn’t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10" dirty="0">
                <a:solidFill>
                  <a:srgbClr val="232F3E"/>
                </a:solidFill>
                <a:latin typeface="Trebuchet MS"/>
                <a:cs typeface="Trebuchet MS"/>
              </a:rPr>
              <a:t>always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232F3E"/>
                </a:solidFill>
                <a:latin typeface="Trebuchet MS"/>
                <a:cs typeface="Trebuchet MS"/>
              </a:rPr>
              <a:t>easy.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10" dirty="0">
                <a:solidFill>
                  <a:srgbClr val="232F3E"/>
                </a:solidFill>
                <a:latin typeface="Trebuchet MS"/>
                <a:cs typeface="Trebuchet MS"/>
              </a:rPr>
              <a:t>But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32F3E"/>
                </a:solidFill>
                <a:latin typeface="Trebuchet MS"/>
                <a:cs typeface="Trebuchet MS"/>
              </a:rPr>
              <a:t>the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232F3E"/>
                </a:solidFill>
                <a:latin typeface="Trebuchet MS"/>
                <a:cs typeface="Trebuchet MS"/>
              </a:rPr>
              <a:t>benefits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15" dirty="0">
                <a:solidFill>
                  <a:srgbClr val="232F3E"/>
                </a:solidFill>
                <a:latin typeface="Trebuchet MS"/>
                <a:cs typeface="Trebuchet MS"/>
              </a:rPr>
              <a:t>are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10" dirty="0">
                <a:solidFill>
                  <a:srgbClr val="232F3E"/>
                </a:solidFill>
                <a:latin typeface="Trebuchet MS"/>
                <a:cs typeface="Trebuchet MS"/>
              </a:rPr>
              <a:t>worth  </a:t>
            </a:r>
            <a:r>
              <a:rPr sz="1000" b="1" spc="50" dirty="0">
                <a:solidFill>
                  <a:srgbClr val="232F3E"/>
                </a:solidFill>
                <a:latin typeface="Trebuchet MS"/>
                <a:cs typeface="Trebuchet MS"/>
              </a:rPr>
              <a:t>it—and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45" dirty="0">
                <a:solidFill>
                  <a:srgbClr val="232F3E"/>
                </a:solidFill>
                <a:latin typeface="Trebuchet MS"/>
                <a:cs typeface="Trebuchet MS"/>
              </a:rPr>
              <a:t>AWS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is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232F3E"/>
                </a:solidFill>
                <a:latin typeface="Trebuchet MS"/>
                <a:cs typeface="Trebuchet MS"/>
              </a:rPr>
              <a:t>dedicated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10" dirty="0">
                <a:solidFill>
                  <a:srgbClr val="232F3E"/>
                </a:solidFill>
                <a:latin typeface="Trebuchet MS"/>
                <a:cs typeface="Trebuchet MS"/>
              </a:rPr>
              <a:t>to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30" dirty="0">
                <a:solidFill>
                  <a:srgbClr val="232F3E"/>
                </a:solidFill>
                <a:latin typeface="Trebuchet MS"/>
                <a:cs typeface="Trebuchet MS"/>
              </a:rPr>
              <a:t>giving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you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10" dirty="0">
                <a:solidFill>
                  <a:srgbClr val="232F3E"/>
                </a:solidFill>
                <a:latin typeface="Trebuchet MS"/>
                <a:cs typeface="Trebuchet MS"/>
              </a:rPr>
              <a:t>everything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you</a:t>
            </a:r>
            <a:r>
              <a:rPr sz="1000" b="1" spc="-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232F3E"/>
                </a:solidFill>
                <a:latin typeface="Trebuchet MS"/>
                <a:cs typeface="Trebuchet MS"/>
              </a:rPr>
              <a:t>need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10" dirty="0">
                <a:solidFill>
                  <a:srgbClr val="232F3E"/>
                </a:solidFill>
                <a:latin typeface="Trebuchet MS"/>
                <a:cs typeface="Trebuchet MS"/>
              </a:rPr>
              <a:t>to</a:t>
            </a:r>
            <a:r>
              <a:rPr sz="1000" b="1" spc="-3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make  </a:t>
            </a:r>
            <a:r>
              <a:rPr sz="1000" b="1" spc="-5" dirty="0">
                <a:solidFill>
                  <a:srgbClr val="232F3E"/>
                </a:solidFill>
                <a:latin typeface="Trebuchet MS"/>
                <a:cs typeface="Trebuchet MS"/>
              </a:rPr>
              <a:t>certification </a:t>
            </a:r>
            <a:r>
              <a:rPr sz="1000" b="1" spc="10" dirty="0">
                <a:solidFill>
                  <a:srgbClr val="232F3E"/>
                </a:solidFill>
                <a:latin typeface="Trebuchet MS"/>
                <a:cs typeface="Trebuchet MS"/>
              </a:rPr>
              <a:t>a</a:t>
            </a:r>
            <a:r>
              <a:rPr sz="1000" b="1" spc="-8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32F3E"/>
                </a:solidFill>
                <a:latin typeface="Trebuchet MS"/>
                <a:cs typeface="Trebuchet MS"/>
              </a:rPr>
              <a:t>reality</a:t>
            </a:r>
            <a:r>
              <a:rPr sz="1000" spc="-10" dirty="0">
                <a:solidFill>
                  <a:srgbClr val="232F3E"/>
                </a:solidFill>
                <a:latin typeface="Century Gothic"/>
                <a:cs typeface="Century Gothic"/>
              </a:rPr>
              <a:t>.</a:t>
            </a:r>
            <a:endParaRPr sz="1000">
              <a:latin typeface="Century Gothic"/>
              <a:cs typeface="Century Gothic"/>
            </a:endParaRPr>
          </a:p>
          <a:p>
            <a:pPr marL="12700" marR="173990">
              <a:lnSpc>
                <a:spcPct val="125000"/>
              </a:lnSpc>
              <a:spcBef>
                <a:spcPts val="400"/>
              </a:spcBef>
            </a:pP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today’s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world,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technology </a:t>
            </a:r>
            <a:r>
              <a:rPr sz="1000" spc="25" dirty="0">
                <a:solidFill>
                  <a:srgbClr val="515A64"/>
                </a:solidFill>
                <a:latin typeface="Century Gothic"/>
                <a:cs typeface="Century Gothic"/>
              </a:rPr>
              <a:t>is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changing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faster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than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ever. </a:t>
            </a:r>
            <a:r>
              <a:rPr sz="1000" spc="25" dirty="0">
                <a:solidFill>
                  <a:srgbClr val="515A64"/>
                </a:solidFill>
                <a:latin typeface="Century Gothic"/>
                <a:cs typeface="Century Gothic"/>
              </a:rPr>
              <a:t>If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want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remain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competitive,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you’ll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need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continuously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update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25" dirty="0">
                <a:solidFill>
                  <a:srgbClr val="515A64"/>
                </a:solidFill>
                <a:latin typeface="Century Gothic"/>
                <a:cs typeface="Century Gothic"/>
              </a:rPr>
              <a:t>skills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through 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training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hands-on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experience.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when </a:t>
            </a:r>
            <a:r>
              <a:rPr sz="1000" spc="20" dirty="0">
                <a:solidFill>
                  <a:srgbClr val="515A64"/>
                </a:solidFill>
                <a:latin typeface="Century Gothic"/>
                <a:cs typeface="Century Gothic"/>
              </a:rPr>
              <a:t>it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comes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critical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technical 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cloud </a:t>
            </a:r>
            <a:r>
              <a:rPr sz="1000" spc="10" dirty="0">
                <a:solidFill>
                  <a:srgbClr val="515A64"/>
                </a:solidFill>
                <a:latin typeface="Century Gothic"/>
                <a:cs typeface="Century Gothic"/>
              </a:rPr>
              <a:t>skills,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training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isn’t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complete </a:t>
            </a:r>
            <a:r>
              <a:rPr sz="1000" spc="-5" dirty="0">
                <a:solidFill>
                  <a:srgbClr val="515A64"/>
                </a:solidFill>
                <a:latin typeface="Century Gothic"/>
                <a:cs typeface="Century Gothic"/>
              </a:rPr>
              <a:t>until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you’ve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validated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abilities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through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r>
              <a:rPr sz="1000" spc="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Certification.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entury Gothic"/>
              <a:cs typeface="Century Gothic"/>
            </a:endParaRPr>
          </a:p>
          <a:p>
            <a:pPr marL="12700" marR="173355">
              <a:lnSpc>
                <a:spcPct val="125000"/>
              </a:lnSpc>
            </a:pPr>
            <a:r>
              <a:rPr sz="1000" spc="-5" dirty="0">
                <a:solidFill>
                  <a:srgbClr val="515A64"/>
                </a:solidFill>
                <a:latin typeface="Century Gothic"/>
                <a:cs typeface="Century Gothic"/>
              </a:rPr>
              <a:t>But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pursuing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 </a:t>
            </a:r>
            <a:r>
              <a:rPr sz="1000" spc="25" dirty="0">
                <a:solidFill>
                  <a:srgbClr val="515A64"/>
                </a:solidFill>
                <a:latin typeface="Century Gothic"/>
                <a:cs typeface="Century Gothic"/>
              </a:rPr>
              <a:t>is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so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much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more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than </a:t>
            </a:r>
            <a:r>
              <a:rPr sz="1000" spc="5" dirty="0">
                <a:solidFill>
                  <a:srgbClr val="515A64"/>
                </a:solidFill>
                <a:latin typeface="Century Gothic"/>
                <a:cs typeface="Century Gothic"/>
              </a:rPr>
              <a:t>just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training.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It’s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 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valuable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experience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itself—one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that </a:t>
            </a:r>
            <a:r>
              <a:rPr sz="1000" spc="-140" dirty="0">
                <a:solidFill>
                  <a:srgbClr val="515A64"/>
                </a:solidFill>
                <a:latin typeface="Century Gothic"/>
                <a:cs typeface="Century Gothic"/>
              </a:rPr>
              <a:t>can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accelerate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career, 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bring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recognition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team,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help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build </a:t>
            </a:r>
            <a:r>
              <a:rPr sz="1000" spc="25" dirty="0">
                <a:solidFill>
                  <a:srgbClr val="515A64"/>
                </a:solidFill>
                <a:latin typeface="Century Gothic"/>
                <a:cs typeface="Century Gothic"/>
              </a:rPr>
              <a:t>skills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that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help 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unleash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inner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creativity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spark</a:t>
            </a:r>
            <a:r>
              <a:rPr sz="1000" spc="5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innovation.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Century Gothic"/>
              <a:cs typeface="Century Gothic"/>
            </a:endParaRPr>
          </a:p>
          <a:p>
            <a:pPr marL="12700" marR="109220">
              <a:lnSpc>
                <a:spcPct val="125000"/>
              </a:lnSpc>
            </a:pP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Earning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an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has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potential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impact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both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 professional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personal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lives.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Professionally,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140" dirty="0">
                <a:solidFill>
                  <a:srgbClr val="515A64"/>
                </a:solidFill>
                <a:latin typeface="Century Gothic"/>
                <a:cs typeface="Century Gothic"/>
              </a:rPr>
              <a:t>can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improve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job 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effectiveness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while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gaining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confidence,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credibility,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dirty="0">
                <a:solidFill>
                  <a:srgbClr val="515A64"/>
                </a:solidFill>
                <a:latin typeface="Century Gothic"/>
                <a:cs typeface="Century Gothic"/>
              </a:rPr>
              <a:t>trust.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Personally,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you  </a:t>
            </a:r>
            <a:r>
              <a:rPr sz="1000" spc="-140" dirty="0">
                <a:solidFill>
                  <a:srgbClr val="515A64"/>
                </a:solidFill>
                <a:latin typeface="Century Gothic"/>
                <a:cs typeface="Century Gothic"/>
              </a:rPr>
              <a:t>can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gain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higher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sense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satisfaction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role while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enjoying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benefits 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like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community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networking,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discounts,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digital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badges,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exclusive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events 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merchandise.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entury Gothic"/>
              <a:cs typeface="Century Gothic"/>
            </a:endParaRPr>
          </a:p>
          <a:p>
            <a:pPr marL="12700" marR="46355">
              <a:lnSpc>
                <a:spcPct val="125000"/>
              </a:lnSpc>
            </a:pPr>
            <a:r>
              <a:rPr sz="1000" spc="-145" dirty="0">
                <a:solidFill>
                  <a:srgbClr val="515A64"/>
                </a:solidFill>
                <a:latin typeface="Century Gothic"/>
                <a:cs typeface="Century Gothic"/>
              </a:rPr>
              <a:t>Go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u="sng" spc="-5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5"/>
              </a:rPr>
              <a:t>aws.amazon.com/certification</a:t>
            </a:r>
            <a:r>
              <a:rPr sz="1000" spc="-50" dirty="0">
                <a:solidFill>
                  <a:srgbClr val="F8991D"/>
                </a:solidFill>
                <a:latin typeface="Century Gothic"/>
                <a:cs typeface="Century Gothic"/>
                <a:hlinkClick r:id="rId25"/>
              </a:rPr>
              <a:t>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embark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on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 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journey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now.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It’s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time to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reach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higher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than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ever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thought</a:t>
            </a:r>
            <a:r>
              <a:rPr sz="1000" spc="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possible.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Century Gothic"/>
              <a:cs typeface="Century Gothic"/>
            </a:endParaRPr>
          </a:p>
          <a:p>
            <a:pPr marL="13970">
              <a:lnSpc>
                <a:spcPct val="100000"/>
              </a:lnSpc>
              <a:spcBef>
                <a:spcPts val="5"/>
              </a:spcBef>
              <a:tabLst>
                <a:tab pos="1308100" algn="l"/>
                <a:tab pos="3094355" algn="l"/>
              </a:tabLst>
            </a:pPr>
            <a:r>
              <a:rPr sz="1000" b="1" spc="-10" dirty="0">
                <a:solidFill>
                  <a:srgbClr val="F7981D"/>
                </a:solidFill>
                <a:latin typeface="Trebuchet MS"/>
                <a:cs typeface="Trebuchet MS"/>
                <a:hlinkClick r:id="rId25"/>
              </a:rPr>
              <a:t>Learn</a:t>
            </a:r>
            <a:r>
              <a:rPr sz="1000" b="1" spc="-35" dirty="0">
                <a:solidFill>
                  <a:srgbClr val="F7981D"/>
                </a:solidFill>
                <a:latin typeface="Trebuchet MS"/>
                <a:cs typeface="Trebuchet MS"/>
                <a:hlinkClick r:id="rId25"/>
              </a:rPr>
              <a:t> </a:t>
            </a:r>
            <a:r>
              <a:rPr sz="1000" b="1" spc="5" dirty="0">
                <a:solidFill>
                  <a:srgbClr val="F7981D"/>
                </a:solidFill>
                <a:latin typeface="Trebuchet MS"/>
                <a:cs typeface="Trebuchet MS"/>
                <a:hlinkClick r:id="rId25"/>
              </a:rPr>
              <a:t>more</a:t>
            </a:r>
            <a:r>
              <a:rPr sz="1000" b="1" spc="-35" dirty="0">
                <a:solidFill>
                  <a:srgbClr val="F7981D"/>
                </a:solidFill>
                <a:latin typeface="Trebuchet MS"/>
                <a:cs typeface="Trebuchet MS"/>
                <a:hlinkClick r:id="rId25"/>
              </a:rPr>
              <a:t> </a:t>
            </a:r>
            <a:r>
              <a:rPr sz="1000" b="1" spc="25" dirty="0">
                <a:solidFill>
                  <a:srgbClr val="F7981D"/>
                </a:solidFill>
                <a:latin typeface="Trebuchet MS"/>
                <a:cs typeface="Trebuchet MS"/>
                <a:hlinkClick r:id="rId25"/>
              </a:rPr>
              <a:t>»</a:t>
            </a:r>
            <a:r>
              <a:rPr sz="1000" b="1" spc="25" dirty="0">
                <a:solidFill>
                  <a:srgbClr val="F7981D"/>
                </a:solidFill>
                <a:latin typeface="Trebuchet MS"/>
                <a:cs typeface="Trebuchet MS"/>
              </a:rPr>
              <a:t>	</a:t>
            </a:r>
            <a:r>
              <a:rPr sz="1000" b="1" spc="-15" dirty="0">
                <a:solidFill>
                  <a:srgbClr val="F7981D"/>
                </a:solidFill>
                <a:latin typeface="Trebuchet MS"/>
                <a:cs typeface="Trebuchet MS"/>
                <a:hlinkClick r:id="rId26"/>
              </a:rPr>
              <a:t>Create </a:t>
            </a:r>
            <a:r>
              <a:rPr sz="1000" b="1" spc="10" dirty="0">
                <a:solidFill>
                  <a:srgbClr val="F7981D"/>
                </a:solidFill>
                <a:latin typeface="Trebuchet MS"/>
                <a:cs typeface="Trebuchet MS"/>
                <a:hlinkClick r:id="rId26"/>
              </a:rPr>
              <a:t>a </a:t>
            </a:r>
            <a:r>
              <a:rPr sz="1000" b="1" spc="-20" dirty="0">
                <a:solidFill>
                  <a:srgbClr val="F7981D"/>
                </a:solidFill>
                <a:latin typeface="Trebuchet MS"/>
                <a:cs typeface="Trebuchet MS"/>
                <a:hlinkClick r:id="rId26"/>
              </a:rPr>
              <a:t>free</a:t>
            </a:r>
            <a:r>
              <a:rPr sz="1000" b="1" spc="-100" dirty="0">
                <a:solidFill>
                  <a:srgbClr val="F7981D"/>
                </a:solidFill>
                <a:latin typeface="Trebuchet MS"/>
                <a:cs typeface="Trebuchet MS"/>
                <a:hlinkClick r:id="rId26"/>
              </a:rPr>
              <a:t> </a:t>
            </a:r>
            <a:r>
              <a:rPr sz="1000" b="1" spc="-5" dirty="0">
                <a:solidFill>
                  <a:srgbClr val="F7981D"/>
                </a:solidFill>
                <a:latin typeface="Trebuchet MS"/>
                <a:cs typeface="Trebuchet MS"/>
                <a:hlinkClick r:id="rId26"/>
              </a:rPr>
              <a:t>account</a:t>
            </a:r>
            <a:r>
              <a:rPr sz="1000" b="1" spc="-35" dirty="0">
                <a:solidFill>
                  <a:srgbClr val="F7981D"/>
                </a:solidFill>
                <a:latin typeface="Trebuchet MS"/>
                <a:cs typeface="Trebuchet MS"/>
                <a:hlinkClick r:id="rId26"/>
              </a:rPr>
              <a:t> </a:t>
            </a:r>
            <a:r>
              <a:rPr sz="1000" b="1" spc="25" dirty="0">
                <a:solidFill>
                  <a:srgbClr val="F7981D"/>
                </a:solidFill>
                <a:latin typeface="Trebuchet MS"/>
                <a:cs typeface="Trebuchet MS"/>
                <a:hlinkClick r:id="rId26"/>
              </a:rPr>
              <a:t>»</a:t>
            </a:r>
            <a:r>
              <a:rPr sz="1000" b="1" spc="25" dirty="0">
                <a:solidFill>
                  <a:srgbClr val="F7981D"/>
                </a:solidFill>
                <a:latin typeface="Trebuchet MS"/>
                <a:cs typeface="Trebuchet MS"/>
              </a:rPr>
              <a:t>	</a:t>
            </a:r>
            <a:r>
              <a:rPr sz="1000" b="1" spc="5" dirty="0">
                <a:solidFill>
                  <a:srgbClr val="F7981D"/>
                </a:solidFill>
                <a:latin typeface="Trebuchet MS"/>
                <a:cs typeface="Trebuchet MS"/>
                <a:hlinkClick r:id="rId27"/>
              </a:rPr>
              <a:t>Schedule </a:t>
            </a:r>
            <a:r>
              <a:rPr sz="1000" b="1" spc="15" dirty="0">
                <a:solidFill>
                  <a:srgbClr val="F7981D"/>
                </a:solidFill>
                <a:latin typeface="Trebuchet MS"/>
                <a:cs typeface="Trebuchet MS"/>
                <a:hlinkClick r:id="rId27"/>
              </a:rPr>
              <a:t>an </a:t>
            </a:r>
            <a:r>
              <a:rPr sz="1000" b="1" spc="-5" dirty="0">
                <a:solidFill>
                  <a:srgbClr val="F7981D"/>
                </a:solidFill>
                <a:latin typeface="Trebuchet MS"/>
                <a:cs typeface="Trebuchet MS"/>
                <a:hlinkClick r:id="rId27"/>
              </a:rPr>
              <a:t>exam</a:t>
            </a:r>
            <a:r>
              <a:rPr sz="1000" b="1" spc="-204" dirty="0">
                <a:solidFill>
                  <a:srgbClr val="F7981D"/>
                </a:solidFill>
                <a:latin typeface="Trebuchet MS"/>
                <a:cs typeface="Trebuchet MS"/>
                <a:hlinkClick r:id="rId27"/>
              </a:rPr>
              <a:t> </a:t>
            </a:r>
            <a:r>
              <a:rPr sz="1000" b="1" spc="25" dirty="0">
                <a:solidFill>
                  <a:srgbClr val="F7981D"/>
                </a:solidFill>
                <a:latin typeface="Trebuchet MS"/>
                <a:cs typeface="Trebuchet MS"/>
                <a:hlinkClick r:id="rId27"/>
              </a:rPr>
              <a:t>»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47067" y="7366684"/>
            <a:ext cx="26828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10" dirty="0">
                <a:solidFill>
                  <a:srgbClr val="545959"/>
                </a:solidFill>
                <a:latin typeface="Century Gothic"/>
                <a:cs typeface="Century Gothic"/>
              </a:rPr>
              <a:t>©2020, </a:t>
            </a:r>
            <a:r>
              <a:rPr sz="700" spc="-55" dirty="0">
                <a:solidFill>
                  <a:srgbClr val="545959"/>
                </a:solidFill>
                <a:latin typeface="Century Gothic"/>
                <a:cs typeface="Century Gothic"/>
              </a:rPr>
              <a:t>Amazon </a:t>
            </a:r>
            <a:r>
              <a:rPr sz="700" spc="-80" dirty="0">
                <a:solidFill>
                  <a:srgbClr val="545959"/>
                </a:solidFill>
                <a:latin typeface="Century Gothic"/>
                <a:cs typeface="Century Gothic"/>
              </a:rPr>
              <a:t>Web </a:t>
            </a:r>
            <a:r>
              <a:rPr sz="700" spc="-35" dirty="0">
                <a:solidFill>
                  <a:srgbClr val="545959"/>
                </a:solidFill>
                <a:latin typeface="Century Gothic"/>
                <a:cs typeface="Century Gothic"/>
              </a:rPr>
              <a:t>Services, </a:t>
            </a:r>
            <a:r>
              <a:rPr sz="700" spc="-50" dirty="0">
                <a:solidFill>
                  <a:srgbClr val="545959"/>
                </a:solidFill>
                <a:latin typeface="Century Gothic"/>
                <a:cs typeface="Century Gothic"/>
              </a:rPr>
              <a:t>Inc. </a:t>
            </a:r>
            <a:r>
              <a:rPr sz="700" spc="-20" dirty="0">
                <a:solidFill>
                  <a:srgbClr val="545959"/>
                </a:solidFill>
                <a:latin typeface="Century Gothic"/>
                <a:cs typeface="Century Gothic"/>
              </a:rPr>
              <a:t>or </a:t>
            </a:r>
            <a:r>
              <a:rPr sz="700" spc="15" dirty="0">
                <a:solidFill>
                  <a:srgbClr val="545959"/>
                </a:solidFill>
                <a:latin typeface="Century Gothic"/>
                <a:cs typeface="Century Gothic"/>
              </a:rPr>
              <a:t>its </a:t>
            </a:r>
            <a:r>
              <a:rPr sz="700" spc="-25" dirty="0">
                <a:solidFill>
                  <a:srgbClr val="545959"/>
                </a:solidFill>
                <a:latin typeface="Century Gothic"/>
                <a:cs typeface="Century Gothic"/>
              </a:rPr>
              <a:t>affiliates </a:t>
            </a:r>
            <a:r>
              <a:rPr sz="700" spc="-5" dirty="0">
                <a:solidFill>
                  <a:srgbClr val="545959"/>
                </a:solidFill>
                <a:latin typeface="Century Gothic"/>
                <a:cs typeface="Century Gothic"/>
              </a:rPr>
              <a:t>All rights </a:t>
            </a:r>
            <a:r>
              <a:rPr sz="700" spc="-40" dirty="0">
                <a:solidFill>
                  <a:srgbClr val="545959"/>
                </a:solidFill>
                <a:latin typeface="Century Gothic"/>
                <a:cs typeface="Century Gothic"/>
              </a:rPr>
              <a:t>reserved.</a:t>
            </a:r>
            <a:endParaRPr sz="7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49" y="4913020"/>
            <a:ext cx="10051415" cy="2866390"/>
            <a:chOff x="14249" y="4913020"/>
            <a:chExt cx="10051415" cy="2866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49" y="4913020"/>
              <a:ext cx="10044150" cy="28593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869847" y="6631011"/>
              <a:ext cx="856615" cy="989330"/>
            </a:xfrm>
            <a:custGeom>
              <a:avLst/>
              <a:gdLst/>
              <a:ahLst/>
              <a:cxnLst/>
              <a:rect l="l" t="t" r="r" b="b"/>
              <a:pathLst>
                <a:path w="856615" h="989329">
                  <a:moveTo>
                    <a:pt x="0" y="247269"/>
                  </a:moveTo>
                  <a:lnTo>
                    <a:pt x="0" y="741756"/>
                  </a:lnTo>
                  <a:lnTo>
                    <a:pt x="428244" y="989012"/>
                  </a:lnTo>
                  <a:lnTo>
                    <a:pt x="856513" y="741756"/>
                  </a:lnTo>
                  <a:lnTo>
                    <a:pt x="856513" y="247269"/>
                  </a:lnTo>
                  <a:lnTo>
                    <a:pt x="428244" y="0"/>
                  </a:lnTo>
                  <a:lnTo>
                    <a:pt x="0" y="247269"/>
                  </a:lnTo>
                  <a:close/>
                </a:path>
              </a:pathLst>
            </a:custGeom>
            <a:ln w="128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7015" y="6766331"/>
              <a:ext cx="622173" cy="7183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7015" y="6766312"/>
              <a:ext cx="622300" cy="718820"/>
            </a:xfrm>
            <a:custGeom>
              <a:avLst/>
              <a:gdLst/>
              <a:ahLst/>
              <a:cxnLst/>
              <a:rect l="l" t="t" r="r" b="b"/>
              <a:pathLst>
                <a:path w="622300" h="718820">
                  <a:moveTo>
                    <a:pt x="0" y="179603"/>
                  </a:moveTo>
                  <a:lnTo>
                    <a:pt x="0" y="538810"/>
                  </a:lnTo>
                  <a:lnTo>
                    <a:pt x="311086" y="718413"/>
                  </a:lnTo>
                  <a:lnTo>
                    <a:pt x="622173" y="538810"/>
                  </a:lnTo>
                  <a:lnTo>
                    <a:pt x="622173" y="179603"/>
                  </a:lnTo>
                  <a:lnTo>
                    <a:pt x="311086" y="0"/>
                  </a:lnTo>
                  <a:lnTo>
                    <a:pt x="0" y="179603"/>
                  </a:lnTo>
                  <a:close/>
                </a:path>
              </a:pathLst>
            </a:custGeom>
            <a:ln w="128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5256" y="6217513"/>
              <a:ext cx="391337" cy="45187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445260" y="6217499"/>
              <a:ext cx="391795" cy="452120"/>
            </a:xfrm>
            <a:custGeom>
              <a:avLst/>
              <a:gdLst/>
              <a:ahLst/>
              <a:cxnLst/>
              <a:rect l="l" t="t" r="r" b="b"/>
              <a:pathLst>
                <a:path w="391795" h="452120">
                  <a:moveTo>
                    <a:pt x="0" y="112979"/>
                  </a:moveTo>
                  <a:lnTo>
                    <a:pt x="0" y="338912"/>
                  </a:lnTo>
                  <a:lnTo>
                    <a:pt x="195681" y="451891"/>
                  </a:lnTo>
                  <a:lnTo>
                    <a:pt x="391337" y="338912"/>
                  </a:lnTo>
                  <a:lnTo>
                    <a:pt x="391337" y="112979"/>
                  </a:lnTo>
                  <a:lnTo>
                    <a:pt x="195681" y="0"/>
                  </a:lnTo>
                  <a:lnTo>
                    <a:pt x="0" y="112979"/>
                  </a:lnTo>
                  <a:close/>
                </a:path>
              </a:pathLst>
            </a:custGeom>
            <a:ln w="128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98838" y="6279362"/>
              <a:ext cx="284200" cy="32816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498828" y="6279351"/>
              <a:ext cx="284480" cy="328295"/>
            </a:xfrm>
            <a:custGeom>
              <a:avLst/>
              <a:gdLst/>
              <a:ahLst/>
              <a:cxnLst/>
              <a:rect l="l" t="t" r="r" b="b"/>
              <a:pathLst>
                <a:path w="284479" h="328295">
                  <a:moveTo>
                    <a:pt x="0" y="82042"/>
                  </a:moveTo>
                  <a:lnTo>
                    <a:pt x="0" y="246138"/>
                  </a:lnTo>
                  <a:lnTo>
                    <a:pt x="142100" y="328168"/>
                  </a:lnTo>
                  <a:lnTo>
                    <a:pt x="284200" y="246138"/>
                  </a:lnTo>
                  <a:lnTo>
                    <a:pt x="284200" y="82042"/>
                  </a:lnTo>
                  <a:lnTo>
                    <a:pt x="142100" y="0"/>
                  </a:lnTo>
                  <a:lnTo>
                    <a:pt x="0" y="82042"/>
                  </a:lnTo>
                  <a:close/>
                </a:path>
              </a:pathLst>
            </a:custGeom>
            <a:ln w="128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26357" y="7185042"/>
              <a:ext cx="332042" cy="58735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726358" y="7185050"/>
              <a:ext cx="332105" cy="587375"/>
            </a:xfrm>
            <a:custGeom>
              <a:avLst/>
              <a:gdLst/>
              <a:ahLst/>
              <a:cxnLst/>
              <a:rect l="l" t="t" r="r" b="b"/>
              <a:pathLst>
                <a:path w="332104" h="587375">
                  <a:moveTo>
                    <a:pt x="0" y="191699"/>
                  </a:moveTo>
                  <a:lnTo>
                    <a:pt x="0" y="587348"/>
                  </a:lnTo>
                </a:path>
                <a:path w="332104" h="587375">
                  <a:moveTo>
                    <a:pt x="332041" y="0"/>
                  </a:moveTo>
                  <a:lnTo>
                    <a:pt x="0" y="191699"/>
                  </a:lnTo>
                </a:path>
              </a:pathLst>
            </a:custGeom>
            <a:ln w="128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1200" y="7038628"/>
              <a:ext cx="674221" cy="22978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56682" y="1823518"/>
            <a:ext cx="45935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Role-based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Certifications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are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subcategorized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according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job </a:t>
            </a:r>
            <a:r>
              <a:rPr sz="1000" spc="-5" dirty="0">
                <a:solidFill>
                  <a:srgbClr val="515A64"/>
                </a:solidFill>
                <a:latin typeface="Century Gothic"/>
                <a:cs typeface="Century Gothic"/>
              </a:rPr>
              <a:t>title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duties: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8841" y="3952545"/>
            <a:ext cx="61563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Our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Specialty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certifications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are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designed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validate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expertise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specific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domain and/or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knowledge </a:t>
            </a:r>
            <a:r>
              <a:rPr sz="1000" spc="-105" dirty="0">
                <a:solidFill>
                  <a:srgbClr val="515A64"/>
                </a:solidFill>
                <a:latin typeface="Century Gothic"/>
                <a:cs typeface="Century Gothic"/>
              </a:rPr>
              <a:t>area. 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currently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offers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Specialty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certifications</a:t>
            </a:r>
            <a:r>
              <a:rPr sz="1000" spc="10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for: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6316" y="3325674"/>
            <a:ext cx="10693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solidFill>
                  <a:srgbClr val="515A64"/>
                </a:solidFill>
                <a:latin typeface="Tahoma"/>
                <a:cs typeface="Tahoma"/>
              </a:rPr>
              <a:t>Cloud</a:t>
            </a:r>
            <a:r>
              <a:rPr sz="1000" spc="-125" dirty="0">
                <a:solidFill>
                  <a:srgbClr val="515A64"/>
                </a:solidFill>
                <a:latin typeface="Tahoma"/>
                <a:cs typeface="Tahoma"/>
              </a:rPr>
              <a:t> </a:t>
            </a:r>
            <a:r>
              <a:rPr sz="1000" spc="25" dirty="0">
                <a:solidFill>
                  <a:srgbClr val="515A64"/>
                </a:solidFill>
                <a:latin typeface="Tahoma"/>
                <a:cs typeface="Tahoma"/>
              </a:rPr>
              <a:t>Practitioner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4556" y="5617770"/>
            <a:ext cx="12928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15" dirty="0">
                <a:solidFill>
                  <a:srgbClr val="515A64"/>
                </a:solidFill>
                <a:latin typeface="Tahoma"/>
                <a:cs typeface="Tahoma"/>
              </a:rPr>
              <a:t>Advanced</a:t>
            </a:r>
            <a:r>
              <a:rPr sz="1000" spc="-90" dirty="0">
                <a:solidFill>
                  <a:srgbClr val="515A64"/>
                </a:solidFill>
                <a:latin typeface="Tahoma"/>
                <a:cs typeface="Tahoma"/>
              </a:rPr>
              <a:t> </a:t>
            </a:r>
            <a:r>
              <a:rPr sz="1000" spc="25" dirty="0">
                <a:solidFill>
                  <a:srgbClr val="515A64"/>
                </a:solidFill>
                <a:latin typeface="Tahoma"/>
                <a:cs typeface="Tahoma"/>
              </a:rPr>
              <a:t>Networking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80250" y="3325674"/>
            <a:ext cx="11156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25" dirty="0">
                <a:solidFill>
                  <a:srgbClr val="515A64"/>
                </a:solidFill>
                <a:latin typeface="Tahoma"/>
                <a:cs typeface="Tahoma"/>
              </a:rPr>
              <a:t>Solutions</a:t>
            </a:r>
            <a:r>
              <a:rPr sz="1000" spc="-90" dirty="0">
                <a:solidFill>
                  <a:srgbClr val="515A64"/>
                </a:solidFill>
                <a:latin typeface="Tahoma"/>
                <a:cs typeface="Tahoma"/>
              </a:rPr>
              <a:t> </a:t>
            </a:r>
            <a:r>
              <a:rPr sz="1000" spc="20" dirty="0">
                <a:solidFill>
                  <a:srgbClr val="515A64"/>
                </a:solidFill>
                <a:latin typeface="Tahoma"/>
                <a:cs typeface="Tahoma"/>
              </a:rPr>
              <a:t>Architect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92289" y="5617770"/>
            <a:ext cx="4914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15" dirty="0">
                <a:solidFill>
                  <a:srgbClr val="515A64"/>
                </a:solidFill>
                <a:latin typeface="Tahoma"/>
                <a:cs typeface="Tahoma"/>
              </a:rPr>
              <a:t>Securi</a:t>
            </a:r>
            <a:r>
              <a:rPr sz="1000" spc="25" dirty="0">
                <a:solidFill>
                  <a:srgbClr val="515A64"/>
                </a:solidFill>
                <a:latin typeface="Tahoma"/>
                <a:cs typeface="Tahoma"/>
              </a:rPr>
              <a:t>t</a:t>
            </a:r>
            <a:r>
              <a:rPr sz="1000" spc="10" dirty="0">
                <a:solidFill>
                  <a:srgbClr val="515A64"/>
                </a:solidFill>
                <a:latin typeface="Tahoma"/>
                <a:cs typeface="Tahoma"/>
              </a:rPr>
              <a:t>y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28685" y="3325674"/>
            <a:ext cx="12738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15" dirty="0">
                <a:solidFill>
                  <a:srgbClr val="515A64"/>
                </a:solidFill>
                <a:latin typeface="Tahoma"/>
                <a:cs typeface="Tahoma"/>
              </a:rPr>
              <a:t>SysOps</a:t>
            </a:r>
            <a:r>
              <a:rPr sz="1000" spc="-105" dirty="0">
                <a:solidFill>
                  <a:srgbClr val="515A64"/>
                </a:solidFill>
                <a:latin typeface="Tahoma"/>
                <a:cs typeface="Tahoma"/>
              </a:rPr>
              <a:t> </a:t>
            </a:r>
            <a:r>
              <a:rPr sz="1000" spc="25" dirty="0">
                <a:solidFill>
                  <a:srgbClr val="515A64"/>
                </a:solidFill>
                <a:latin typeface="Tahoma"/>
                <a:cs typeface="Tahoma"/>
              </a:rPr>
              <a:t>Administrator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43874" y="5617770"/>
            <a:ext cx="10433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20" dirty="0">
                <a:solidFill>
                  <a:srgbClr val="515A64"/>
                </a:solidFill>
                <a:latin typeface="Tahoma"/>
                <a:cs typeface="Tahoma"/>
              </a:rPr>
              <a:t>Machine</a:t>
            </a:r>
            <a:r>
              <a:rPr sz="1000" spc="-85" dirty="0">
                <a:solidFill>
                  <a:srgbClr val="515A64"/>
                </a:solidFill>
                <a:latin typeface="Tahoma"/>
                <a:cs typeface="Tahoma"/>
              </a:rPr>
              <a:t> </a:t>
            </a:r>
            <a:r>
              <a:rPr sz="1000" spc="15" dirty="0">
                <a:solidFill>
                  <a:srgbClr val="515A64"/>
                </a:solidFill>
                <a:latin typeface="Tahoma"/>
                <a:cs typeface="Tahoma"/>
              </a:rPr>
              <a:t>Learning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87584" y="3325674"/>
            <a:ext cx="6108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15" dirty="0">
                <a:solidFill>
                  <a:srgbClr val="515A64"/>
                </a:solidFill>
                <a:latin typeface="Tahoma"/>
                <a:cs typeface="Tahoma"/>
              </a:rPr>
              <a:t>Developer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63937" y="5617770"/>
            <a:ext cx="10579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15" dirty="0">
                <a:solidFill>
                  <a:srgbClr val="515A64"/>
                </a:solidFill>
                <a:latin typeface="Tahoma"/>
                <a:cs typeface="Tahoma"/>
              </a:rPr>
              <a:t>Alexa </a:t>
            </a:r>
            <a:r>
              <a:rPr sz="1000" spc="35" dirty="0">
                <a:solidFill>
                  <a:srgbClr val="515A64"/>
                </a:solidFill>
                <a:latin typeface="Tahoma"/>
                <a:cs typeface="Tahoma"/>
              </a:rPr>
              <a:t>Skill</a:t>
            </a:r>
            <a:r>
              <a:rPr sz="1000" spc="-190" dirty="0">
                <a:solidFill>
                  <a:srgbClr val="515A64"/>
                </a:solidFill>
                <a:latin typeface="Tahoma"/>
                <a:cs typeface="Tahoma"/>
              </a:rPr>
              <a:t> </a:t>
            </a:r>
            <a:r>
              <a:rPr sz="1000" spc="25" dirty="0">
                <a:solidFill>
                  <a:srgbClr val="515A64"/>
                </a:solidFill>
                <a:latin typeface="Tahoma"/>
                <a:cs typeface="Tahoma"/>
              </a:rPr>
              <a:t>Builder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12575" y="3325674"/>
            <a:ext cx="10153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20" dirty="0">
                <a:solidFill>
                  <a:srgbClr val="515A64"/>
                </a:solidFill>
                <a:latin typeface="Tahoma"/>
                <a:cs typeface="Tahoma"/>
              </a:rPr>
              <a:t>DevOps</a:t>
            </a:r>
            <a:r>
              <a:rPr sz="1000" spc="-120" dirty="0">
                <a:solidFill>
                  <a:srgbClr val="515A64"/>
                </a:solidFill>
                <a:latin typeface="Tahoma"/>
                <a:cs typeface="Tahoma"/>
              </a:rPr>
              <a:t> </a:t>
            </a:r>
            <a:r>
              <a:rPr sz="1000" spc="15" dirty="0">
                <a:solidFill>
                  <a:srgbClr val="515A64"/>
                </a:solidFill>
                <a:latin typeface="Tahoma"/>
                <a:cs typeface="Tahoma"/>
              </a:rPr>
              <a:t>Engineer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94999" y="5617770"/>
            <a:ext cx="8509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15" dirty="0">
                <a:solidFill>
                  <a:srgbClr val="515A64"/>
                </a:solidFill>
                <a:latin typeface="Tahoma"/>
                <a:cs typeface="Tahoma"/>
              </a:rPr>
              <a:t>Data</a:t>
            </a:r>
            <a:r>
              <a:rPr sz="1000" spc="-95" dirty="0">
                <a:solidFill>
                  <a:srgbClr val="515A64"/>
                </a:solidFill>
                <a:latin typeface="Tahoma"/>
                <a:cs typeface="Tahoma"/>
              </a:rPr>
              <a:t> </a:t>
            </a:r>
            <a:r>
              <a:rPr sz="1000" spc="20" dirty="0">
                <a:solidFill>
                  <a:srgbClr val="515A64"/>
                </a:solidFill>
                <a:latin typeface="Tahoma"/>
                <a:cs typeface="Tahoma"/>
              </a:rPr>
              <a:t>Analytics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67715" y="5617770"/>
            <a:ext cx="5600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10" dirty="0">
                <a:solidFill>
                  <a:srgbClr val="515A64"/>
                </a:solidFill>
                <a:latin typeface="Tahoma"/>
                <a:cs typeface="Tahoma"/>
              </a:rPr>
              <a:t>Database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06427" y="2359991"/>
            <a:ext cx="1009015" cy="680085"/>
            <a:chOff x="706427" y="2359991"/>
            <a:chExt cx="1009015" cy="680085"/>
          </a:xfrm>
        </p:grpSpPr>
        <p:sp>
          <p:nvSpPr>
            <p:cNvPr id="31" name="object 31"/>
            <p:cNvSpPr/>
            <p:nvPr/>
          </p:nvSpPr>
          <p:spPr>
            <a:xfrm>
              <a:off x="1056890" y="2481285"/>
              <a:ext cx="307975" cy="336550"/>
            </a:xfrm>
            <a:custGeom>
              <a:avLst/>
              <a:gdLst/>
              <a:ahLst/>
              <a:cxnLst/>
              <a:rect l="l" t="t" r="r" b="b"/>
              <a:pathLst>
                <a:path w="307975" h="336550">
                  <a:moveTo>
                    <a:pt x="121424" y="336423"/>
                  </a:moveTo>
                  <a:lnTo>
                    <a:pt x="0" y="266319"/>
                  </a:lnTo>
                  <a:lnTo>
                    <a:pt x="0" y="88773"/>
                  </a:lnTo>
                  <a:lnTo>
                    <a:pt x="140042" y="7924"/>
                  </a:lnTo>
                  <a:lnTo>
                    <a:pt x="148056" y="3302"/>
                  </a:lnTo>
                  <a:lnTo>
                    <a:pt x="153758" y="0"/>
                  </a:lnTo>
                  <a:lnTo>
                    <a:pt x="307505" y="88773"/>
                  </a:lnTo>
                  <a:lnTo>
                    <a:pt x="153758" y="177546"/>
                  </a:lnTo>
                  <a:lnTo>
                    <a:pt x="35344" y="109181"/>
                  </a:lnTo>
                </a:path>
              </a:pathLst>
            </a:custGeom>
            <a:ln w="14198">
              <a:solidFill>
                <a:srgbClr val="FFB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10647" y="2607043"/>
              <a:ext cx="154305" cy="229870"/>
            </a:xfrm>
            <a:custGeom>
              <a:avLst/>
              <a:gdLst/>
              <a:ahLst/>
              <a:cxnLst/>
              <a:rect l="l" t="t" r="r" b="b"/>
              <a:pathLst>
                <a:path w="154305" h="229869">
                  <a:moveTo>
                    <a:pt x="0" y="51790"/>
                  </a:moveTo>
                  <a:lnTo>
                    <a:pt x="0" y="229336"/>
                  </a:lnTo>
                  <a:lnTo>
                    <a:pt x="21831" y="216725"/>
                  </a:lnTo>
                  <a:lnTo>
                    <a:pt x="153746" y="140563"/>
                  </a:lnTo>
                  <a:lnTo>
                    <a:pt x="153746" y="0"/>
                  </a:lnTo>
                </a:path>
              </a:pathLst>
            </a:custGeom>
            <a:ln w="14198">
              <a:solidFill>
                <a:srgbClr val="FFB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05660" y="2367090"/>
              <a:ext cx="810260" cy="535305"/>
            </a:xfrm>
            <a:custGeom>
              <a:avLst/>
              <a:gdLst/>
              <a:ahLst/>
              <a:cxnLst/>
              <a:rect l="l" t="t" r="r" b="b"/>
              <a:pathLst>
                <a:path w="810260" h="535305">
                  <a:moveTo>
                    <a:pt x="0" y="534949"/>
                  </a:moveTo>
                  <a:lnTo>
                    <a:pt x="0" y="38735"/>
                  </a:lnTo>
                  <a:lnTo>
                    <a:pt x="3044" y="23654"/>
                  </a:lnTo>
                  <a:lnTo>
                    <a:pt x="11347" y="11342"/>
                  </a:lnTo>
                  <a:lnTo>
                    <a:pt x="23660" y="3043"/>
                  </a:lnTo>
                  <a:lnTo>
                    <a:pt x="38735" y="0"/>
                  </a:lnTo>
                  <a:lnTo>
                    <a:pt x="771245" y="0"/>
                  </a:lnTo>
                  <a:lnTo>
                    <a:pt x="786318" y="3043"/>
                  </a:lnTo>
                  <a:lnTo>
                    <a:pt x="798626" y="11342"/>
                  </a:lnTo>
                  <a:lnTo>
                    <a:pt x="806925" y="23654"/>
                  </a:lnTo>
                  <a:lnTo>
                    <a:pt x="809967" y="38735"/>
                  </a:lnTo>
                  <a:lnTo>
                    <a:pt x="809967" y="534949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75322" y="2436550"/>
              <a:ext cx="671195" cy="445134"/>
            </a:xfrm>
            <a:custGeom>
              <a:avLst/>
              <a:gdLst/>
              <a:ahLst/>
              <a:cxnLst/>
              <a:rect l="l" t="t" r="r" b="b"/>
              <a:pathLst>
                <a:path w="671194" h="445135">
                  <a:moveTo>
                    <a:pt x="0" y="0"/>
                  </a:moveTo>
                  <a:lnTo>
                    <a:pt x="670648" y="0"/>
                  </a:lnTo>
                  <a:lnTo>
                    <a:pt x="670648" y="444563"/>
                  </a:lnTo>
                  <a:lnTo>
                    <a:pt x="0" y="444563"/>
                  </a:lnTo>
                  <a:lnTo>
                    <a:pt x="0" y="0"/>
                  </a:lnTo>
                  <a:close/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3526" y="2950573"/>
              <a:ext cx="994410" cy="81915"/>
            </a:xfrm>
            <a:custGeom>
              <a:avLst/>
              <a:gdLst/>
              <a:ahLst/>
              <a:cxnLst/>
              <a:rect l="l" t="t" r="r" b="b"/>
              <a:pathLst>
                <a:path w="994410" h="81914">
                  <a:moveTo>
                    <a:pt x="577964" y="0"/>
                  </a:moveTo>
                  <a:lnTo>
                    <a:pt x="577964" y="39408"/>
                  </a:lnTo>
                  <a:lnTo>
                    <a:pt x="416267" y="39408"/>
                  </a:lnTo>
                  <a:lnTo>
                    <a:pt x="416267" y="0"/>
                  </a:lnTo>
                  <a:lnTo>
                    <a:pt x="0" y="0"/>
                  </a:lnTo>
                  <a:lnTo>
                    <a:pt x="6433" y="31865"/>
                  </a:lnTo>
                  <a:lnTo>
                    <a:pt x="23979" y="57886"/>
                  </a:lnTo>
                  <a:lnTo>
                    <a:pt x="50004" y="75430"/>
                  </a:lnTo>
                  <a:lnTo>
                    <a:pt x="81876" y="81864"/>
                  </a:lnTo>
                  <a:lnTo>
                    <a:pt x="912368" y="81864"/>
                  </a:lnTo>
                  <a:lnTo>
                    <a:pt x="944233" y="75430"/>
                  </a:lnTo>
                  <a:lnTo>
                    <a:pt x="970254" y="57886"/>
                  </a:lnTo>
                  <a:lnTo>
                    <a:pt x="987798" y="31865"/>
                  </a:lnTo>
                  <a:lnTo>
                    <a:pt x="994232" y="0"/>
                  </a:lnTo>
                  <a:lnTo>
                    <a:pt x="577964" y="0"/>
                  </a:lnTo>
                  <a:close/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13180" y="2950573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40">
                  <a:moveTo>
                    <a:pt x="0" y="0"/>
                  </a:moveTo>
                  <a:lnTo>
                    <a:pt x="142024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812949" y="4590463"/>
            <a:ext cx="8368665" cy="866775"/>
            <a:chOff x="812949" y="4590463"/>
            <a:chExt cx="8368665" cy="866775"/>
          </a:xfrm>
        </p:grpSpPr>
        <p:sp>
          <p:nvSpPr>
            <p:cNvPr id="38" name="object 38"/>
            <p:cNvSpPr/>
            <p:nvPr/>
          </p:nvSpPr>
          <p:spPr>
            <a:xfrm>
              <a:off x="820049" y="4633075"/>
              <a:ext cx="781685" cy="781685"/>
            </a:xfrm>
            <a:custGeom>
              <a:avLst/>
              <a:gdLst/>
              <a:ahLst/>
              <a:cxnLst/>
              <a:rect l="l" t="t" r="r" b="b"/>
              <a:pathLst>
                <a:path w="781685" h="781685">
                  <a:moveTo>
                    <a:pt x="781177" y="390588"/>
                  </a:moveTo>
                  <a:lnTo>
                    <a:pt x="778133" y="439581"/>
                  </a:lnTo>
                  <a:lnTo>
                    <a:pt x="769248" y="486759"/>
                  </a:lnTo>
                  <a:lnTo>
                    <a:pt x="754886" y="531755"/>
                  </a:lnTo>
                  <a:lnTo>
                    <a:pt x="735414" y="574203"/>
                  </a:lnTo>
                  <a:lnTo>
                    <a:pt x="711198" y="613737"/>
                  </a:lnTo>
                  <a:lnTo>
                    <a:pt x="682603" y="649991"/>
                  </a:lnTo>
                  <a:lnTo>
                    <a:pt x="649996" y="682599"/>
                  </a:lnTo>
                  <a:lnTo>
                    <a:pt x="613742" y="711194"/>
                  </a:lnTo>
                  <a:lnTo>
                    <a:pt x="574208" y="735412"/>
                  </a:lnTo>
                  <a:lnTo>
                    <a:pt x="531760" y="754885"/>
                  </a:lnTo>
                  <a:lnTo>
                    <a:pt x="486763" y="769247"/>
                  </a:lnTo>
                  <a:lnTo>
                    <a:pt x="439584" y="778133"/>
                  </a:lnTo>
                  <a:lnTo>
                    <a:pt x="390588" y="781176"/>
                  </a:lnTo>
                  <a:lnTo>
                    <a:pt x="341595" y="778133"/>
                  </a:lnTo>
                  <a:lnTo>
                    <a:pt x="294417" y="769247"/>
                  </a:lnTo>
                  <a:lnTo>
                    <a:pt x="249421" y="754885"/>
                  </a:lnTo>
                  <a:lnTo>
                    <a:pt x="206973" y="735412"/>
                  </a:lnTo>
                  <a:lnTo>
                    <a:pt x="167439" y="711194"/>
                  </a:lnTo>
                  <a:lnTo>
                    <a:pt x="131185" y="682599"/>
                  </a:lnTo>
                  <a:lnTo>
                    <a:pt x="98577" y="649991"/>
                  </a:lnTo>
                  <a:lnTo>
                    <a:pt x="69982" y="613737"/>
                  </a:lnTo>
                  <a:lnTo>
                    <a:pt x="45764" y="574203"/>
                  </a:lnTo>
                  <a:lnTo>
                    <a:pt x="26291" y="531755"/>
                  </a:lnTo>
                  <a:lnTo>
                    <a:pt x="11929" y="486759"/>
                  </a:lnTo>
                  <a:lnTo>
                    <a:pt x="3043" y="439581"/>
                  </a:lnTo>
                  <a:lnTo>
                    <a:pt x="0" y="390588"/>
                  </a:lnTo>
                  <a:lnTo>
                    <a:pt x="3043" y="341595"/>
                  </a:lnTo>
                  <a:lnTo>
                    <a:pt x="11929" y="294417"/>
                  </a:lnTo>
                  <a:lnTo>
                    <a:pt x="26291" y="249421"/>
                  </a:lnTo>
                  <a:lnTo>
                    <a:pt x="45764" y="206973"/>
                  </a:lnTo>
                  <a:lnTo>
                    <a:pt x="69982" y="167439"/>
                  </a:lnTo>
                  <a:lnTo>
                    <a:pt x="98577" y="131185"/>
                  </a:lnTo>
                  <a:lnTo>
                    <a:pt x="131185" y="98577"/>
                  </a:lnTo>
                  <a:lnTo>
                    <a:pt x="167439" y="69982"/>
                  </a:lnTo>
                  <a:lnTo>
                    <a:pt x="206973" y="45764"/>
                  </a:lnTo>
                  <a:lnTo>
                    <a:pt x="249421" y="26291"/>
                  </a:lnTo>
                  <a:lnTo>
                    <a:pt x="294417" y="11929"/>
                  </a:lnTo>
                  <a:lnTo>
                    <a:pt x="341595" y="3043"/>
                  </a:lnTo>
                  <a:lnTo>
                    <a:pt x="390588" y="0"/>
                  </a:lnTo>
                  <a:lnTo>
                    <a:pt x="439584" y="3043"/>
                  </a:lnTo>
                  <a:lnTo>
                    <a:pt x="486763" y="11929"/>
                  </a:lnTo>
                  <a:lnTo>
                    <a:pt x="531760" y="26291"/>
                  </a:lnTo>
                  <a:lnTo>
                    <a:pt x="574208" y="45764"/>
                  </a:lnTo>
                  <a:lnTo>
                    <a:pt x="613742" y="69982"/>
                  </a:lnTo>
                  <a:lnTo>
                    <a:pt x="649996" y="98577"/>
                  </a:lnTo>
                  <a:lnTo>
                    <a:pt x="682603" y="131185"/>
                  </a:lnTo>
                  <a:lnTo>
                    <a:pt x="711198" y="167439"/>
                  </a:lnTo>
                  <a:lnTo>
                    <a:pt x="735414" y="206973"/>
                  </a:lnTo>
                  <a:lnTo>
                    <a:pt x="754886" y="249421"/>
                  </a:lnTo>
                  <a:lnTo>
                    <a:pt x="769248" y="294417"/>
                  </a:lnTo>
                  <a:lnTo>
                    <a:pt x="778133" y="341595"/>
                  </a:lnTo>
                  <a:lnTo>
                    <a:pt x="781177" y="390588"/>
                  </a:lnTo>
                  <a:close/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80547" y="4708043"/>
              <a:ext cx="425450" cy="662940"/>
            </a:xfrm>
            <a:custGeom>
              <a:avLst/>
              <a:gdLst/>
              <a:ahLst/>
              <a:cxnLst/>
              <a:rect l="l" t="t" r="r" b="b"/>
              <a:pathLst>
                <a:path w="425450" h="662939">
                  <a:moveTo>
                    <a:pt x="0" y="0"/>
                  </a:moveTo>
                  <a:lnTo>
                    <a:pt x="48723" y="12594"/>
                  </a:lnTo>
                  <a:lnTo>
                    <a:pt x="96143" y="29731"/>
                  </a:lnTo>
                  <a:lnTo>
                    <a:pt x="141907" y="51341"/>
                  </a:lnTo>
                  <a:lnTo>
                    <a:pt x="185664" y="77357"/>
                  </a:lnTo>
                  <a:lnTo>
                    <a:pt x="227062" y="107709"/>
                  </a:lnTo>
                  <a:lnTo>
                    <a:pt x="265751" y="142330"/>
                  </a:lnTo>
                  <a:lnTo>
                    <a:pt x="301377" y="181151"/>
                  </a:lnTo>
                  <a:lnTo>
                    <a:pt x="333590" y="224104"/>
                  </a:lnTo>
                  <a:lnTo>
                    <a:pt x="361199" y="269664"/>
                  </a:lnTo>
                  <a:lnTo>
                    <a:pt x="383780" y="316826"/>
                  </a:lnTo>
                  <a:lnTo>
                    <a:pt x="401398" y="365245"/>
                  </a:lnTo>
                  <a:lnTo>
                    <a:pt x="414119" y="414578"/>
                  </a:lnTo>
                  <a:lnTo>
                    <a:pt x="422011" y="464481"/>
                  </a:lnTo>
                  <a:lnTo>
                    <a:pt x="425139" y="514610"/>
                  </a:lnTo>
                  <a:lnTo>
                    <a:pt x="423569" y="564621"/>
                  </a:lnTo>
                  <a:lnTo>
                    <a:pt x="417368" y="614170"/>
                  </a:lnTo>
                  <a:lnTo>
                    <a:pt x="406603" y="662914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42182" y="4748545"/>
              <a:ext cx="546100" cy="558800"/>
            </a:xfrm>
            <a:custGeom>
              <a:avLst/>
              <a:gdLst/>
              <a:ahLst/>
              <a:cxnLst/>
              <a:rect l="l" t="t" r="r" b="b"/>
              <a:pathLst>
                <a:path w="546100" h="558800">
                  <a:moveTo>
                    <a:pt x="0" y="558279"/>
                  </a:moveTo>
                  <a:lnTo>
                    <a:pt x="108" y="509367"/>
                  </a:lnTo>
                  <a:lnTo>
                    <a:pt x="4653" y="460789"/>
                  </a:lnTo>
                  <a:lnTo>
                    <a:pt x="13573" y="412865"/>
                  </a:lnTo>
                  <a:lnTo>
                    <a:pt x="26805" y="365917"/>
                  </a:lnTo>
                  <a:lnTo>
                    <a:pt x="44287" y="320263"/>
                  </a:lnTo>
                  <a:lnTo>
                    <a:pt x="65958" y="276225"/>
                  </a:lnTo>
                  <a:lnTo>
                    <a:pt x="91756" y="234123"/>
                  </a:lnTo>
                  <a:lnTo>
                    <a:pt x="121619" y="194277"/>
                  </a:lnTo>
                  <a:lnTo>
                    <a:pt x="155484" y="157007"/>
                  </a:lnTo>
                  <a:lnTo>
                    <a:pt x="193290" y="122634"/>
                  </a:lnTo>
                  <a:lnTo>
                    <a:pt x="234975" y="91478"/>
                  </a:lnTo>
                  <a:lnTo>
                    <a:pt x="276583" y="66022"/>
                  </a:lnTo>
                  <a:lnTo>
                    <a:pt x="319556" y="44780"/>
                  </a:lnTo>
                  <a:lnTo>
                    <a:pt x="363630" y="27701"/>
                  </a:lnTo>
                  <a:lnTo>
                    <a:pt x="408543" y="14734"/>
                  </a:lnTo>
                  <a:lnTo>
                    <a:pt x="454032" y="5829"/>
                  </a:lnTo>
                  <a:lnTo>
                    <a:pt x="499832" y="934"/>
                  </a:lnTo>
                  <a:lnTo>
                    <a:pt x="545680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33047" y="4923416"/>
              <a:ext cx="768350" cy="238760"/>
            </a:xfrm>
            <a:custGeom>
              <a:avLst/>
              <a:gdLst/>
              <a:ahLst/>
              <a:cxnLst/>
              <a:rect l="l" t="t" r="r" b="b"/>
              <a:pathLst>
                <a:path w="768350" h="238760">
                  <a:moveTo>
                    <a:pt x="768184" y="129717"/>
                  </a:moveTo>
                  <a:lnTo>
                    <a:pt x="727945" y="157438"/>
                  </a:lnTo>
                  <a:lnTo>
                    <a:pt x="685329" y="181406"/>
                  </a:lnTo>
                  <a:lnTo>
                    <a:pt x="640607" y="201436"/>
                  </a:lnTo>
                  <a:lnTo>
                    <a:pt x="594053" y="217345"/>
                  </a:lnTo>
                  <a:lnTo>
                    <a:pt x="545939" y="228950"/>
                  </a:lnTo>
                  <a:lnTo>
                    <a:pt x="496537" y="236065"/>
                  </a:lnTo>
                  <a:lnTo>
                    <a:pt x="446120" y="238508"/>
                  </a:lnTo>
                  <a:lnTo>
                    <a:pt x="394961" y="236093"/>
                  </a:lnTo>
                  <a:lnTo>
                    <a:pt x="343331" y="228638"/>
                  </a:lnTo>
                  <a:lnTo>
                    <a:pt x="295569" y="217117"/>
                  </a:lnTo>
                  <a:lnTo>
                    <a:pt x="249851" y="201596"/>
                  </a:lnTo>
                  <a:lnTo>
                    <a:pt x="206333" y="182301"/>
                  </a:lnTo>
                  <a:lnTo>
                    <a:pt x="165167" y="159459"/>
                  </a:lnTo>
                  <a:lnTo>
                    <a:pt x="126507" y="133298"/>
                  </a:lnTo>
                  <a:lnTo>
                    <a:pt x="90507" y="104045"/>
                  </a:lnTo>
                  <a:lnTo>
                    <a:pt x="57320" y="71926"/>
                  </a:lnTo>
                  <a:lnTo>
                    <a:pt x="27100" y="37168"/>
                  </a:lnTo>
                  <a:lnTo>
                    <a:pt x="0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82517" y="5041205"/>
              <a:ext cx="212725" cy="212725"/>
            </a:xfrm>
            <a:custGeom>
              <a:avLst/>
              <a:gdLst/>
              <a:ahLst/>
              <a:cxnLst/>
              <a:rect l="l" t="t" r="r" b="b"/>
              <a:pathLst>
                <a:path w="212725" h="212725">
                  <a:moveTo>
                    <a:pt x="212267" y="106133"/>
                  </a:moveTo>
                  <a:lnTo>
                    <a:pt x="203928" y="147443"/>
                  </a:lnTo>
                  <a:lnTo>
                    <a:pt x="181186" y="181179"/>
                  </a:lnTo>
                  <a:lnTo>
                    <a:pt x="147454" y="203926"/>
                  </a:lnTo>
                  <a:lnTo>
                    <a:pt x="106146" y="212267"/>
                  </a:lnTo>
                  <a:lnTo>
                    <a:pt x="64829" y="203926"/>
                  </a:lnTo>
                  <a:lnTo>
                    <a:pt x="31089" y="181179"/>
                  </a:lnTo>
                  <a:lnTo>
                    <a:pt x="8341" y="147443"/>
                  </a:lnTo>
                  <a:lnTo>
                    <a:pt x="0" y="106133"/>
                  </a:lnTo>
                  <a:lnTo>
                    <a:pt x="8341" y="64818"/>
                  </a:lnTo>
                  <a:lnTo>
                    <a:pt x="31089" y="31083"/>
                  </a:lnTo>
                  <a:lnTo>
                    <a:pt x="64829" y="8339"/>
                  </a:lnTo>
                  <a:lnTo>
                    <a:pt x="106146" y="0"/>
                  </a:lnTo>
                  <a:lnTo>
                    <a:pt x="147454" y="8339"/>
                  </a:lnTo>
                  <a:lnTo>
                    <a:pt x="181186" y="31083"/>
                  </a:lnTo>
                  <a:lnTo>
                    <a:pt x="203928" y="64818"/>
                  </a:lnTo>
                  <a:lnTo>
                    <a:pt x="212267" y="106133"/>
                  </a:lnTo>
                  <a:close/>
                </a:path>
              </a:pathLst>
            </a:custGeom>
            <a:ln w="568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5417" y="5034105"/>
              <a:ext cx="226466" cy="22646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7949" y="5004808"/>
              <a:ext cx="141719" cy="14171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8549" y="4729471"/>
              <a:ext cx="184175" cy="18416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265486" y="5105135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162102"/>
                  </a:moveTo>
                  <a:lnTo>
                    <a:pt x="0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048368" y="4798769"/>
              <a:ext cx="434340" cy="500380"/>
            </a:xfrm>
            <a:custGeom>
              <a:avLst/>
              <a:gdLst/>
              <a:ahLst/>
              <a:cxnLst/>
              <a:rect l="l" t="t" r="r" b="b"/>
              <a:pathLst>
                <a:path w="434339" h="500379">
                  <a:moveTo>
                    <a:pt x="434238" y="217119"/>
                  </a:moveTo>
                  <a:lnTo>
                    <a:pt x="428504" y="167335"/>
                  </a:lnTo>
                  <a:lnTo>
                    <a:pt x="412170" y="121634"/>
                  </a:lnTo>
                  <a:lnTo>
                    <a:pt x="386540" y="81321"/>
                  </a:lnTo>
                  <a:lnTo>
                    <a:pt x="352916" y="47698"/>
                  </a:lnTo>
                  <a:lnTo>
                    <a:pt x="312603" y="22067"/>
                  </a:lnTo>
                  <a:lnTo>
                    <a:pt x="266903" y="5734"/>
                  </a:lnTo>
                  <a:lnTo>
                    <a:pt x="217119" y="0"/>
                  </a:lnTo>
                  <a:lnTo>
                    <a:pt x="167335" y="5734"/>
                  </a:lnTo>
                  <a:lnTo>
                    <a:pt x="121634" y="22067"/>
                  </a:lnTo>
                  <a:lnTo>
                    <a:pt x="81321" y="47698"/>
                  </a:lnTo>
                  <a:lnTo>
                    <a:pt x="47698" y="81321"/>
                  </a:lnTo>
                  <a:lnTo>
                    <a:pt x="22067" y="121634"/>
                  </a:lnTo>
                  <a:lnTo>
                    <a:pt x="5734" y="167335"/>
                  </a:lnTo>
                  <a:lnTo>
                    <a:pt x="0" y="217119"/>
                  </a:lnTo>
                  <a:lnTo>
                    <a:pt x="5830" y="267232"/>
                  </a:lnTo>
                  <a:lnTo>
                    <a:pt x="22426" y="313158"/>
                  </a:lnTo>
                  <a:lnTo>
                    <a:pt x="48442" y="353586"/>
                  </a:lnTo>
                  <a:lnTo>
                    <a:pt x="82533" y="387208"/>
                  </a:lnTo>
                  <a:lnTo>
                    <a:pt x="123355" y="412711"/>
                  </a:lnTo>
                  <a:lnTo>
                    <a:pt x="123355" y="499846"/>
                  </a:lnTo>
                  <a:lnTo>
                    <a:pt x="310896" y="499846"/>
                  </a:lnTo>
                  <a:lnTo>
                    <a:pt x="310896" y="412711"/>
                  </a:lnTo>
                  <a:lnTo>
                    <a:pt x="351716" y="387208"/>
                  </a:lnTo>
                  <a:lnTo>
                    <a:pt x="385804" y="353586"/>
                  </a:lnTo>
                  <a:lnTo>
                    <a:pt x="411816" y="313158"/>
                  </a:lnTo>
                  <a:lnTo>
                    <a:pt x="428408" y="267232"/>
                  </a:lnTo>
                  <a:lnTo>
                    <a:pt x="434238" y="217119"/>
                  </a:lnTo>
                  <a:close/>
                </a:path>
              </a:pathLst>
            </a:custGeom>
            <a:ln w="14198">
              <a:solidFill>
                <a:srgbClr val="F06D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185419" y="5103571"/>
              <a:ext cx="160655" cy="0"/>
            </a:xfrm>
            <a:custGeom>
              <a:avLst/>
              <a:gdLst/>
              <a:ahLst/>
              <a:cxnLst/>
              <a:rect l="l" t="t" r="r" b="b"/>
              <a:pathLst>
                <a:path w="160654">
                  <a:moveTo>
                    <a:pt x="0" y="0"/>
                  </a:moveTo>
                  <a:lnTo>
                    <a:pt x="160134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174962" y="5411548"/>
              <a:ext cx="181610" cy="38735"/>
            </a:xfrm>
            <a:custGeom>
              <a:avLst/>
              <a:gdLst/>
              <a:ahLst/>
              <a:cxnLst/>
              <a:rect l="l" t="t" r="r" b="b"/>
              <a:pathLst>
                <a:path w="181610" h="38735">
                  <a:moveTo>
                    <a:pt x="0" y="0"/>
                  </a:moveTo>
                  <a:lnTo>
                    <a:pt x="0" y="9931"/>
                  </a:lnTo>
                  <a:lnTo>
                    <a:pt x="14706" y="38214"/>
                  </a:lnTo>
                  <a:lnTo>
                    <a:pt x="166344" y="38214"/>
                  </a:lnTo>
                  <a:lnTo>
                    <a:pt x="181051" y="9931"/>
                  </a:lnTo>
                  <a:lnTo>
                    <a:pt x="181051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164233" y="5340955"/>
              <a:ext cx="202565" cy="0"/>
            </a:xfrm>
            <a:custGeom>
              <a:avLst/>
              <a:gdLst/>
              <a:ahLst/>
              <a:cxnLst/>
              <a:rect l="l" t="t" r="r" b="b"/>
              <a:pathLst>
                <a:path w="202564">
                  <a:moveTo>
                    <a:pt x="0" y="0"/>
                  </a:moveTo>
                  <a:lnTo>
                    <a:pt x="202514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164233" y="5380960"/>
              <a:ext cx="202565" cy="0"/>
            </a:xfrm>
            <a:custGeom>
              <a:avLst/>
              <a:gdLst/>
              <a:ahLst/>
              <a:cxnLst/>
              <a:rect l="l" t="t" r="r" b="b"/>
              <a:pathLst>
                <a:path w="202564">
                  <a:moveTo>
                    <a:pt x="0" y="0"/>
                  </a:moveTo>
                  <a:lnTo>
                    <a:pt x="202514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847158" y="4597565"/>
              <a:ext cx="836930" cy="762000"/>
            </a:xfrm>
            <a:custGeom>
              <a:avLst/>
              <a:gdLst/>
              <a:ahLst/>
              <a:cxnLst/>
              <a:rect l="l" t="t" r="r" b="b"/>
              <a:pathLst>
                <a:path w="836929" h="762000">
                  <a:moveTo>
                    <a:pt x="544880" y="697903"/>
                  </a:moveTo>
                  <a:lnTo>
                    <a:pt x="585990" y="697572"/>
                  </a:lnTo>
                  <a:lnTo>
                    <a:pt x="666584" y="761669"/>
                  </a:lnTo>
                  <a:lnTo>
                    <a:pt x="757935" y="670331"/>
                  </a:lnTo>
                  <a:lnTo>
                    <a:pt x="694778" y="588860"/>
                  </a:lnTo>
                  <a:lnTo>
                    <a:pt x="706851" y="567357"/>
                  </a:lnTo>
                  <a:lnTo>
                    <a:pt x="717303" y="544887"/>
                  </a:lnTo>
                  <a:lnTo>
                    <a:pt x="726063" y="521531"/>
                  </a:lnTo>
                  <a:lnTo>
                    <a:pt x="733056" y="497370"/>
                  </a:lnTo>
                  <a:lnTo>
                    <a:pt x="836650" y="485559"/>
                  </a:lnTo>
                  <a:lnTo>
                    <a:pt x="836650" y="356387"/>
                  </a:lnTo>
                  <a:lnTo>
                    <a:pt x="734009" y="343382"/>
                  </a:lnTo>
                  <a:lnTo>
                    <a:pt x="727322" y="319132"/>
                  </a:lnTo>
                  <a:lnTo>
                    <a:pt x="718870" y="295676"/>
                  </a:lnTo>
                  <a:lnTo>
                    <a:pt x="708723" y="273089"/>
                  </a:lnTo>
                  <a:lnTo>
                    <a:pt x="696950" y="251447"/>
                  </a:lnTo>
                  <a:lnTo>
                    <a:pt x="761669" y="170065"/>
                  </a:lnTo>
                  <a:lnTo>
                    <a:pt x="670331" y="78727"/>
                  </a:lnTo>
                  <a:lnTo>
                    <a:pt x="589533" y="141350"/>
                  </a:lnTo>
                  <a:lnTo>
                    <a:pt x="566981" y="128385"/>
                  </a:lnTo>
                  <a:lnTo>
                    <a:pt x="543348" y="117211"/>
                  </a:lnTo>
                  <a:lnTo>
                    <a:pt x="518723" y="107918"/>
                  </a:lnTo>
                  <a:lnTo>
                    <a:pt x="493191" y="100596"/>
                  </a:lnTo>
                  <a:lnTo>
                    <a:pt x="493001" y="100482"/>
                  </a:lnTo>
                  <a:lnTo>
                    <a:pt x="480275" y="0"/>
                  </a:lnTo>
                  <a:lnTo>
                    <a:pt x="351091" y="0"/>
                  </a:lnTo>
                  <a:lnTo>
                    <a:pt x="314546" y="107290"/>
                  </a:lnTo>
                  <a:lnTo>
                    <a:pt x="290295" y="116235"/>
                  </a:lnTo>
                  <a:lnTo>
                    <a:pt x="266993" y="126996"/>
                  </a:lnTo>
                  <a:lnTo>
                    <a:pt x="244728" y="139496"/>
                  </a:lnTo>
                  <a:lnTo>
                    <a:pt x="166331" y="78727"/>
                  </a:lnTo>
                  <a:lnTo>
                    <a:pt x="74993" y="170065"/>
                  </a:lnTo>
                  <a:lnTo>
                    <a:pt x="136677" y="247637"/>
                  </a:lnTo>
                  <a:lnTo>
                    <a:pt x="124035" y="270246"/>
                  </a:lnTo>
                  <a:lnTo>
                    <a:pt x="113193" y="293909"/>
                  </a:lnTo>
                  <a:lnTo>
                    <a:pt x="104225" y="318544"/>
                  </a:lnTo>
                  <a:lnTo>
                    <a:pt x="97205" y="344055"/>
                  </a:lnTo>
                  <a:lnTo>
                    <a:pt x="0" y="356387"/>
                  </a:lnTo>
                  <a:lnTo>
                    <a:pt x="0" y="485559"/>
                  </a:lnTo>
                  <a:lnTo>
                    <a:pt x="98120" y="496747"/>
                  </a:lnTo>
                  <a:lnTo>
                    <a:pt x="105532" y="522175"/>
                  </a:lnTo>
                  <a:lnTo>
                    <a:pt x="114849" y="546661"/>
                  </a:lnTo>
                  <a:lnTo>
                    <a:pt x="126028" y="570162"/>
                  </a:lnTo>
                  <a:lnTo>
                    <a:pt x="138976" y="592594"/>
                  </a:lnTo>
                  <a:lnTo>
                    <a:pt x="78727" y="670331"/>
                  </a:lnTo>
                  <a:lnTo>
                    <a:pt x="170078" y="761669"/>
                  </a:lnTo>
                  <a:lnTo>
                    <a:pt x="248411" y="699363"/>
                  </a:lnTo>
                  <a:lnTo>
                    <a:pt x="288848" y="698893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171502" y="4633078"/>
              <a:ext cx="95885" cy="17145"/>
            </a:xfrm>
            <a:custGeom>
              <a:avLst/>
              <a:gdLst/>
              <a:ahLst/>
              <a:cxnLst/>
              <a:rect l="l" t="t" r="r" b="b"/>
              <a:pathLst>
                <a:path w="95884" h="17145">
                  <a:moveTo>
                    <a:pt x="0" y="16637"/>
                  </a:moveTo>
                  <a:lnTo>
                    <a:pt x="22983" y="10097"/>
                  </a:lnTo>
                  <a:lnTo>
                    <a:pt x="46577" y="5108"/>
                  </a:lnTo>
                  <a:lnTo>
                    <a:pt x="70723" y="1724"/>
                  </a:lnTo>
                  <a:lnTo>
                    <a:pt x="95364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83176" y="5186577"/>
              <a:ext cx="234480" cy="23477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188728" y="4816195"/>
              <a:ext cx="0" cy="395605"/>
            </a:xfrm>
            <a:custGeom>
              <a:avLst/>
              <a:gdLst/>
              <a:ahLst/>
              <a:cxnLst/>
              <a:rect l="l" t="t" r="r" b="b"/>
              <a:pathLst>
                <a:path h="395604">
                  <a:moveTo>
                    <a:pt x="0" y="395338"/>
                  </a:moveTo>
                  <a:lnTo>
                    <a:pt x="0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357281" y="4691617"/>
              <a:ext cx="0" cy="527685"/>
            </a:xfrm>
            <a:custGeom>
              <a:avLst/>
              <a:gdLst/>
              <a:ahLst/>
              <a:cxnLst/>
              <a:rect l="l" t="t" r="r" b="b"/>
              <a:pathLst>
                <a:path h="527685">
                  <a:moveTo>
                    <a:pt x="0" y="527126"/>
                  </a:moveTo>
                  <a:lnTo>
                    <a:pt x="0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525833" y="4633078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349338"/>
                  </a:moveTo>
                  <a:lnTo>
                    <a:pt x="0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048180" y="4685866"/>
              <a:ext cx="478155" cy="384175"/>
            </a:xfrm>
            <a:custGeom>
              <a:avLst/>
              <a:gdLst/>
              <a:ahLst/>
              <a:cxnLst/>
              <a:rect l="l" t="t" r="r" b="b"/>
              <a:pathLst>
                <a:path w="478154" h="384175">
                  <a:moveTo>
                    <a:pt x="0" y="384124"/>
                  </a:moveTo>
                  <a:lnTo>
                    <a:pt x="58401" y="380994"/>
                  </a:lnTo>
                  <a:lnTo>
                    <a:pt x="118702" y="368103"/>
                  </a:lnTo>
                  <a:lnTo>
                    <a:pt x="191090" y="338361"/>
                  </a:lnTo>
                  <a:lnTo>
                    <a:pt x="230475" y="314972"/>
                  </a:lnTo>
                  <a:lnTo>
                    <a:pt x="271272" y="284733"/>
                  </a:lnTo>
                  <a:lnTo>
                    <a:pt x="312944" y="246764"/>
                  </a:lnTo>
                  <a:lnTo>
                    <a:pt x="354956" y="200185"/>
                  </a:lnTo>
                  <a:lnTo>
                    <a:pt x="396770" y="144118"/>
                  </a:lnTo>
                  <a:lnTo>
                    <a:pt x="437850" y="77682"/>
                  </a:lnTo>
                  <a:lnTo>
                    <a:pt x="477659" y="0"/>
                  </a:lnTo>
                </a:path>
              </a:pathLst>
            </a:custGeom>
            <a:ln w="14198">
              <a:solidFill>
                <a:srgbClr val="B95E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83213" y="5188601"/>
              <a:ext cx="104320" cy="10433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28838" y="4996685"/>
              <a:ext cx="119786" cy="11981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97379" y="4887144"/>
              <a:ext cx="119799" cy="11981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65943" y="4625966"/>
              <a:ext cx="119786" cy="11981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033060" y="4736036"/>
              <a:ext cx="493395" cy="493395"/>
            </a:xfrm>
            <a:custGeom>
              <a:avLst/>
              <a:gdLst/>
              <a:ahLst/>
              <a:cxnLst/>
              <a:rect l="l" t="t" r="r" b="b"/>
              <a:pathLst>
                <a:path w="493395" h="493395">
                  <a:moveTo>
                    <a:pt x="492772" y="246380"/>
                  </a:moveTo>
                  <a:lnTo>
                    <a:pt x="487766" y="296037"/>
                  </a:lnTo>
                  <a:lnTo>
                    <a:pt x="473410" y="342287"/>
                  </a:lnTo>
                  <a:lnTo>
                    <a:pt x="450693" y="384141"/>
                  </a:lnTo>
                  <a:lnTo>
                    <a:pt x="420608" y="420606"/>
                  </a:lnTo>
                  <a:lnTo>
                    <a:pt x="384144" y="450693"/>
                  </a:lnTo>
                  <a:lnTo>
                    <a:pt x="342293" y="473410"/>
                  </a:lnTo>
                  <a:lnTo>
                    <a:pt x="296045" y="487766"/>
                  </a:lnTo>
                  <a:lnTo>
                    <a:pt x="246392" y="492772"/>
                  </a:lnTo>
                  <a:lnTo>
                    <a:pt x="196735" y="487766"/>
                  </a:lnTo>
                  <a:lnTo>
                    <a:pt x="150484" y="473410"/>
                  </a:lnTo>
                  <a:lnTo>
                    <a:pt x="108631" y="450693"/>
                  </a:lnTo>
                  <a:lnTo>
                    <a:pt x="72166" y="420606"/>
                  </a:lnTo>
                  <a:lnTo>
                    <a:pt x="42079" y="384141"/>
                  </a:lnTo>
                  <a:lnTo>
                    <a:pt x="19362" y="342287"/>
                  </a:lnTo>
                  <a:lnTo>
                    <a:pt x="5005" y="296037"/>
                  </a:lnTo>
                  <a:lnTo>
                    <a:pt x="0" y="246380"/>
                  </a:lnTo>
                  <a:lnTo>
                    <a:pt x="5005" y="196723"/>
                  </a:lnTo>
                  <a:lnTo>
                    <a:pt x="19362" y="150474"/>
                  </a:lnTo>
                  <a:lnTo>
                    <a:pt x="42079" y="108622"/>
                  </a:lnTo>
                  <a:lnTo>
                    <a:pt x="72166" y="72159"/>
                  </a:lnTo>
                  <a:lnTo>
                    <a:pt x="108631" y="42075"/>
                  </a:lnTo>
                  <a:lnTo>
                    <a:pt x="150484" y="19360"/>
                  </a:lnTo>
                  <a:lnTo>
                    <a:pt x="196735" y="5005"/>
                  </a:lnTo>
                  <a:lnTo>
                    <a:pt x="246392" y="0"/>
                  </a:lnTo>
                  <a:lnTo>
                    <a:pt x="253936" y="0"/>
                  </a:lnTo>
                  <a:lnTo>
                    <a:pt x="261404" y="342"/>
                  </a:lnTo>
                  <a:lnTo>
                    <a:pt x="268782" y="1003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385999" y="4760199"/>
              <a:ext cx="48895" cy="31115"/>
            </a:xfrm>
            <a:custGeom>
              <a:avLst/>
              <a:gdLst/>
              <a:ahLst/>
              <a:cxnLst/>
              <a:rect l="l" t="t" r="r" b="b"/>
              <a:pathLst>
                <a:path w="48895" h="31114">
                  <a:moveTo>
                    <a:pt x="0" y="0"/>
                  </a:moveTo>
                  <a:lnTo>
                    <a:pt x="12525" y="6470"/>
                  </a:lnTo>
                  <a:lnTo>
                    <a:pt x="24765" y="13714"/>
                  </a:lnTo>
                  <a:lnTo>
                    <a:pt x="36690" y="21736"/>
                  </a:lnTo>
                  <a:lnTo>
                    <a:pt x="48272" y="30543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80673" y="4728934"/>
              <a:ext cx="252298" cy="105763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6930101" y="4633074"/>
              <a:ext cx="699135" cy="699135"/>
            </a:xfrm>
            <a:custGeom>
              <a:avLst/>
              <a:gdLst/>
              <a:ahLst/>
              <a:cxnLst/>
              <a:rect l="l" t="t" r="r" b="b"/>
              <a:pathLst>
                <a:path w="699134" h="699135">
                  <a:moveTo>
                    <a:pt x="623493" y="132791"/>
                  </a:moveTo>
                  <a:lnTo>
                    <a:pt x="649392" y="170318"/>
                  </a:lnTo>
                  <a:lnTo>
                    <a:pt x="670301" y="211175"/>
                  </a:lnTo>
                  <a:lnTo>
                    <a:pt x="685779" y="254924"/>
                  </a:lnTo>
                  <a:lnTo>
                    <a:pt x="695389" y="301125"/>
                  </a:lnTo>
                  <a:lnTo>
                    <a:pt x="698690" y="349338"/>
                  </a:lnTo>
                  <a:lnTo>
                    <a:pt x="695501" y="396743"/>
                  </a:lnTo>
                  <a:lnTo>
                    <a:pt x="686211" y="442209"/>
                  </a:lnTo>
                  <a:lnTo>
                    <a:pt x="671236" y="485320"/>
                  </a:lnTo>
                  <a:lnTo>
                    <a:pt x="650993" y="525661"/>
                  </a:lnTo>
                  <a:lnTo>
                    <a:pt x="625897" y="562815"/>
                  </a:lnTo>
                  <a:lnTo>
                    <a:pt x="596366" y="596366"/>
                  </a:lnTo>
                  <a:lnTo>
                    <a:pt x="562815" y="625897"/>
                  </a:lnTo>
                  <a:lnTo>
                    <a:pt x="525661" y="650993"/>
                  </a:lnTo>
                  <a:lnTo>
                    <a:pt x="485320" y="671236"/>
                  </a:lnTo>
                  <a:lnTo>
                    <a:pt x="442209" y="686211"/>
                  </a:lnTo>
                  <a:lnTo>
                    <a:pt x="396743" y="695501"/>
                  </a:lnTo>
                  <a:lnTo>
                    <a:pt x="349338" y="698690"/>
                  </a:lnTo>
                  <a:lnTo>
                    <a:pt x="301937" y="695501"/>
                  </a:lnTo>
                  <a:lnTo>
                    <a:pt x="256473" y="686211"/>
                  </a:lnTo>
                  <a:lnTo>
                    <a:pt x="213364" y="671236"/>
                  </a:lnTo>
                  <a:lnTo>
                    <a:pt x="173024" y="650993"/>
                  </a:lnTo>
                  <a:lnTo>
                    <a:pt x="135872" y="625897"/>
                  </a:lnTo>
                  <a:lnTo>
                    <a:pt x="102322" y="596366"/>
                  </a:lnTo>
                  <a:lnTo>
                    <a:pt x="72791" y="562815"/>
                  </a:lnTo>
                  <a:lnTo>
                    <a:pt x="47696" y="525661"/>
                  </a:lnTo>
                  <a:lnTo>
                    <a:pt x="27454" y="485320"/>
                  </a:lnTo>
                  <a:lnTo>
                    <a:pt x="12479" y="442209"/>
                  </a:lnTo>
                  <a:lnTo>
                    <a:pt x="3189" y="396743"/>
                  </a:lnTo>
                  <a:lnTo>
                    <a:pt x="0" y="349338"/>
                  </a:lnTo>
                  <a:lnTo>
                    <a:pt x="3189" y="301934"/>
                  </a:lnTo>
                  <a:lnTo>
                    <a:pt x="12479" y="256469"/>
                  </a:lnTo>
                  <a:lnTo>
                    <a:pt x="27454" y="213358"/>
                  </a:lnTo>
                  <a:lnTo>
                    <a:pt x="47696" y="173019"/>
                  </a:lnTo>
                  <a:lnTo>
                    <a:pt x="72791" y="135866"/>
                  </a:lnTo>
                  <a:lnTo>
                    <a:pt x="102322" y="102317"/>
                  </a:lnTo>
                  <a:lnTo>
                    <a:pt x="135872" y="72787"/>
                  </a:lnTo>
                  <a:lnTo>
                    <a:pt x="173024" y="47694"/>
                  </a:lnTo>
                  <a:lnTo>
                    <a:pt x="213364" y="27452"/>
                  </a:lnTo>
                  <a:lnTo>
                    <a:pt x="256473" y="12478"/>
                  </a:lnTo>
                  <a:lnTo>
                    <a:pt x="301937" y="3188"/>
                  </a:lnTo>
                  <a:lnTo>
                    <a:pt x="349338" y="0"/>
                  </a:lnTo>
                  <a:lnTo>
                    <a:pt x="391718" y="2543"/>
                  </a:lnTo>
                  <a:lnTo>
                    <a:pt x="432590" y="9979"/>
                  </a:lnTo>
                  <a:lnTo>
                    <a:pt x="471657" y="22009"/>
                  </a:lnTo>
                  <a:lnTo>
                    <a:pt x="508622" y="38341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47589" y="4875046"/>
              <a:ext cx="377825" cy="95885"/>
            </a:xfrm>
            <a:custGeom>
              <a:avLst/>
              <a:gdLst/>
              <a:ahLst/>
              <a:cxnLst/>
              <a:rect l="l" t="t" r="r" b="b"/>
              <a:pathLst>
                <a:path w="377825" h="95885">
                  <a:moveTo>
                    <a:pt x="0" y="0"/>
                  </a:moveTo>
                  <a:lnTo>
                    <a:pt x="377710" y="95567"/>
                  </a:lnTo>
                </a:path>
              </a:pathLst>
            </a:custGeom>
            <a:ln w="14198">
              <a:solidFill>
                <a:srgbClr val="4F8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547589" y="5020095"/>
              <a:ext cx="377825" cy="95885"/>
            </a:xfrm>
            <a:custGeom>
              <a:avLst/>
              <a:gdLst/>
              <a:ahLst/>
              <a:cxnLst/>
              <a:rect l="l" t="t" r="r" b="b"/>
              <a:pathLst>
                <a:path w="377825" h="95885">
                  <a:moveTo>
                    <a:pt x="0" y="0"/>
                  </a:moveTo>
                  <a:lnTo>
                    <a:pt x="377710" y="95567"/>
                  </a:lnTo>
                </a:path>
              </a:pathLst>
            </a:custGeom>
            <a:ln w="14198">
              <a:solidFill>
                <a:srgbClr val="4F8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426509" y="4597562"/>
              <a:ext cx="623570" cy="852805"/>
            </a:xfrm>
            <a:custGeom>
              <a:avLst/>
              <a:gdLst/>
              <a:ahLst/>
              <a:cxnLst/>
              <a:rect l="l" t="t" r="r" b="b"/>
              <a:pathLst>
                <a:path w="623569" h="852804">
                  <a:moveTo>
                    <a:pt x="469455" y="60083"/>
                  </a:moveTo>
                  <a:lnTo>
                    <a:pt x="425473" y="55944"/>
                  </a:lnTo>
                  <a:lnTo>
                    <a:pt x="384249" y="44038"/>
                  </a:lnTo>
                  <a:lnTo>
                    <a:pt x="346538" y="25134"/>
                  </a:lnTo>
                  <a:lnTo>
                    <a:pt x="313093" y="0"/>
                  </a:lnTo>
                  <a:lnTo>
                    <a:pt x="310718" y="0"/>
                  </a:lnTo>
                  <a:lnTo>
                    <a:pt x="277272" y="25134"/>
                  </a:lnTo>
                  <a:lnTo>
                    <a:pt x="239561" y="44038"/>
                  </a:lnTo>
                  <a:lnTo>
                    <a:pt x="198338" y="55944"/>
                  </a:lnTo>
                  <a:lnTo>
                    <a:pt x="154355" y="60083"/>
                  </a:lnTo>
                  <a:lnTo>
                    <a:pt x="111058" y="58020"/>
                  </a:lnTo>
                  <a:lnTo>
                    <a:pt x="70419" y="50760"/>
                  </a:lnTo>
                  <a:lnTo>
                    <a:pt x="33160" y="36696"/>
                  </a:lnTo>
                  <a:lnTo>
                    <a:pt x="0" y="14224"/>
                  </a:lnTo>
                  <a:lnTo>
                    <a:pt x="0" y="675297"/>
                  </a:lnTo>
                  <a:lnTo>
                    <a:pt x="311556" y="852195"/>
                  </a:lnTo>
                  <a:lnTo>
                    <a:pt x="623125" y="675297"/>
                  </a:lnTo>
                  <a:lnTo>
                    <a:pt x="623125" y="14833"/>
                  </a:lnTo>
                  <a:lnTo>
                    <a:pt x="590059" y="37055"/>
                  </a:lnTo>
                  <a:lnTo>
                    <a:pt x="552958" y="50927"/>
                  </a:lnTo>
                  <a:lnTo>
                    <a:pt x="512522" y="58064"/>
                  </a:lnTo>
                  <a:lnTo>
                    <a:pt x="469455" y="60083"/>
                  </a:lnTo>
                  <a:close/>
                </a:path>
              </a:pathLst>
            </a:custGeom>
            <a:ln w="14198">
              <a:solidFill>
                <a:srgbClr val="313F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519974" y="4710686"/>
              <a:ext cx="436245" cy="631825"/>
            </a:xfrm>
            <a:custGeom>
              <a:avLst/>
              <a:gdLst/>
              <a:ahLst/>
              <a:cxnLst/>
              <a:rect l="l" t="t" r="r" b="b"/>
              <a:pathLst>
                <a:path w="436244" h="631825">
                  <a:moveTo>
                    <a:pt x="0" y="507758"/>
                  </a:moveTo>
                  <a:lnTo>
                    <a:pt x="0" y="34721"/>
                  </a:lnTo>
                  <a:lnTo>
                    <a:pt x="15040" y="37204"/>
                  </a:lnTo>
                  <a:lnTo>
                    <a:pt x="30218" y="38987"/>
                  </a:lnTo>
                  <a:lnTo>
                    <a:pt x="45507" y="40063"/>
                  </a:lnTo>
                  <a:lnTo>
                    <a:pt x="60883" y="40424"/>
                  </a:lnTo>
                  <a:lnTo>
                    <a:pt x="102221" y="37815"/>
                  </a:lnTo>
                  <a:lnTo>
                    <a:pt x="142547" y="30098"/>
                  </a:lnTo>
                  <a:lnTo>
                    <a:pt x="181431" y="17439"/>
                  </a:lnTo>
                  <a:lnTo>
                    <a:pt x="218440" y="0"/>
                  </a:lnTo>
                  <a:lnTo>
                    <a:pt x="255450" y="17439"/>
                  </a:lnTo>
                  <a:lnTo>
                    <a:pt x="294335" y="30098"/>
                  </a:lnTo>
                  <a:lnTo>
                    <a:pt x="334658" y="37815"/>
                  </a:lnTo>
                  <a:lnTo>
                    <a:pt x="375983" y="40424"/>
                  </a:lnTo>
                  <a:lnTo>
                    <a:pt x="391195" y="40072"/>
                  </a:lnTo>
                  <a:lnTo>
                    <a:pt x="406317" y="39020"/>
                  </a:lnTo>
                  <a:lnTo>
                    <a:pt x="421324" y="37273"/>
                  </a:lnTo>
                  <a:lnTo>
                    <a:pt x="436194" y="34836"/>
                  </a:lnTo>
                  <a:lnTo>
                    <a:pt x="436194" y="507758"/>
                  </a:lnTo>
                  <a:lnTo>
                    <a:pt x="218097" y="631583"/>
                  </a:lnTo>
                  <a:lnTo>
                    <a:pt x="0" y="507758"/>
                  </a:lnTo>
                  <a:close/>
                </a:path>
              </a:pathLst>
            </a:custGeom>
            <a:ln w="14198">
              <a:solidFill>
                <a:srgbClr val="313F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942015" y="4862053"/>
              <a:ext cx="0" cy="372110"/>
            </a:xfrm>
            <a:custGeom>
              <a:avLst/>
              <a:gdLst/>
              <a:ahLst/>
              <a:cxnLst/>
              <a:rect l="l" t="t" r="r" b="b"/>
              <a:pathLst>
                <a:path h="372110">
                  <a:moveTo>
                    <a:pt x="0" y="371944"/>
                  </a:moveTo>
                  <a:lnTo>
                    <a:pt x="0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643808" y="4862052"/>
              <a:ext cx="298450" cy="588010"/>
            </a:xfrm>
            <a:custGeom>
              <a:avLst/>
              <a:gdLst/>
              <a:ahLst/>
              <a:cxnLst/>
              <a:rect l="l" t="t" r="r" b="b"/>
              <a:pathLst>
                <a:path w="298450" h="588010">
                  <a:moveTo>
                    <a:pt x="0" y="0"/>
                  </a:moveTo>
                  <a:lnTo>
                    <a:pt x="0" y="525589"/>
                  </a:lnTo>
                  <a:lnTo>
                    <a:pt x="11716" y="549766"/>
                  </a:lnTo>
                  <a:lnTo>
                    <a:pt x="43668" y="569510"/>
                  </a:lnTo>
                  <a:lnTo>
                    <a:pt x="91061" y="582823"/>
                  </a:lnTo>
                  <a:lnTo>
                    <a:pt x="149098" y="587705"/>
                  </a:lnTo>
                  <a:lnTo>
                    <a:pt x="207136" y="582823"/>
                  </a:lnTo>
                  <a:lnTo>
                    <a:pt x="254533" y="569510"/>
                  </a:lnTo>
                  <a:lnTo>
                    <a:pt x="286490" y="549766"/>
                  </a:lnTo>
                  <a:lnTo>
                    <a:pt x="298208" y="525589"/>
                  </a:lnTo>
                  <a:lnTo>
                    <a:pt x="298208" y="461759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643527" y="4733745"/>
              <a:ext cx="298450" cy="124460"/>
            </a:xfrm>
            <a:custGeom>
              <a:avLst/>
              <a:gdLst/>
              <a:ahLst/>
              <a:cxnLst/>
              <a:rect l="l" t="t" r="r" b="b"/>
              <a:pathLst>
                <a:path w="298450" h="124460">
                  <a:moveTo>
                    <a:pt x="298196" y="62128"/>
                  </a:moveTo>
                  <a:lnTo>
                    <a:pt x="286479" y="86312"/>
                  </a:lnTo>
                  <a:lnTo>
                    <a:pt x="254527" y="106060"/>
                  </a:lnTo>
                  <a:lnTo>
                    <a:pt x="207134" y="119374"/>
                  </a:lnTo>
                  <a:lnTo>
                    <a:pt x="149098" y="124256"/>
                  </a:lnTo>
                  <a:lnTo>
                    <a:pt x="91061" y="119374"/>
                  </a:lnTo>
                  <a:lnTo>
                    <a:pt x="43668" y="106060"/>
                  </a:lnTo>
                  <a:lnTo>
                    <a:pt x="11716" y="86312"/>
                  </a:lnTo>
                  <a:lnTo>
                    <a:pt x="0" y="62128"/>
                  </a:lnTo>
                  <a:lnTo>
                    <a:pt x="11716" y="37949"/>
                  </a:lnTo>
                  <a:lnTo>
                    <a:pt x="43668" y="18200"/>
                  </a:lnTo>
                  <a:lnTo>
                    <a:pt x="91061" y="4883"/>
                  </a:lnTo>
                  <a:lnTo>
                    <a:pt x="149098" y="0"/>
                  </a:lnTo>
                  <a:lnTo>
                    <a:pt x="207134" y="4883"/>
                  </a:lnTo>
                  <a:lnTo>
                    <a:pt x="254527" y="18200"/>
                  </a:lnTo>
                  <a:lnTo>
                    <a:pt x="286479" y="37949"/>
                  </a:lnTo>
                  <a:lnTo>
                    <a:pt x="298196" y="62128"/>
                  </a:lnTo>
                  <a:close/>
                </a:path>
              </a:pathLst>
            </a:custGeom>
            <a:ln w="14198">
              <a:solidFill>
                <a:srgbClr val="43C6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771201" y="4827305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0" y="0"/>
                  </a:moveTo>
                  <a:lnTo>
                    <a:pt x="44335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681862" y="4794318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0" y="0"/>
                  </a:moveTo>
                  <a:lnTo>
                    <a:pt x="44348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859049" y="4794318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0" y="0"/>
                  </a:moveTo>
                  <a:lnTo>
                    <a:pt x="44335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770451" y="4764444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0" y="0"/>
                  </a:moveTo>
                  <a:lnTo>
                    <a:pt x="44348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455960" y="4597813"/>
              <a:ext cx="674370" cy="775335"/>
            </a:xfrm>
            <a:custGeom>
              <a:avLst/>
              <a:gdLst/>
              <a:ahLst/>
              <a:cxnLst/>
              <a:rect l="l" t="t" r="r" b="b"/>
              <a:pathLst>
                <a:path w="674370" h="775335">
                  <a:moveTo>
                    <a:pt x="156438" y="607402"/>
                  </a:moveTo>
                  <a:lnTo>
                    <a:pt x="116788" y="578631"/>
                  </a:lnTo>
                  <a:lnTo>
                    <a:pt x="81906" y="544612"/>
                  </a:lnTo>
                  <a:lnTo>
                    <a:pt x="52390" y="505930"/>
                  </a:lnTo>
                  <a:lnTo>
                    <a:pt x="28842" y="463172"/>
                  </a:lnTo>
                  <a:lnTo>
                    <a:pt x="11861" y="416924"/>
                  </a:lnTo>
                  <a:lnTo>
                    <a:pt x="2047" y="367774"/>
                  </a:lnTo>
                  <a:lnTo>
                    <a:pt x="0" y="316306"/>
                  </a:lnTo>
                  <a:lnTo>
                    <a:pt x="5099" y="270604"/>
                  </a:lnTo>
                  <a:lnTo>
                    <a:pt x="16465" y="226926"/>
                  </a:lnTo>
                  <a:lnTo>
                    <a:pt x="33631" y="185726"/>
                  </a:lnTo>
                  <a:lnTo>
                    <a:pt x="56130" y="147460"/>
                  </a:lnTo>
                  <a:lnTo>
                    <a:pt x="83496" y="112584"/>
                  </a:lnTo>
                  <a:lnTo>
                    <a:pt x="115265" y="81552"/>
                  </a:lnTo>
                  <a:lnTo>
                    <a:pt x="150968" y="54821"/>
                  </a:lnTo>
                  <a:lnTo>
                    <a:pt x="190140" y="32844"/>
                  </a:lnTo>
                  <a:lnTo>
                    <a:pt x="232316" y="16078"/>
                  </a:lnTo>
                  <a:lnTo>
                    <a:pt x="277028" y="4978"/>
                  </a:lnTo>
                  <a:lnTo>
                    <a:pt x="323811" y="0"/>
                  </a:lnTo>
                  <a:lnTo>
                    <a:pt x="371083" y="1421"/>
                  </a:lnTo>
                  <a:lnTo>
                    <a:pt x="416503" y="8973"/>
                  </a:lnTo>
                  <a:lnTo>
                    <a:pt x="459641" y="22236"/>
                  </a:lnTo>
                  <a:lnTo>
                    <a:pt x="500066" y="40788"/>
                  </a:lnTo>
                  <a:lnTo>
                    <a:pt x="537348" y="64209"/>
                  </a:lnTo>
                  <a:lnTo>
                    <a:pt x="571057" y="92078"/>
                  </a:lnTo>
                  <a:lnTo>
                    <a:pt x="600760" y="123974"/>
                  </a:lnTo>
                  <a:lnTo>
                    <a:pt x="626029" y="159478"/>
                  </a:lnTo>
                  <a:lnTo>
                    <a:pt x="646432" y="198167"/>
                  </a:lnTo>
                  <a:lnTo>
                    <a:pt x="661539" y="239622"/>
                  </a:lnTo>
                  <a:lnTo>
                    <a:pt x="670919" y="283422"/>
                  </a:lnTo>
                  <a:lnTo>
                    <a:pt x="674141" y="329145"/>
                  </a:lnTo>
                  <a:lnTo>
                    <a:pt x="621357" y="529079"/>
                  </a:lnTo>
                  <a:lnTo>
                    <a:pt x="505231" y="667864"/>
                  </a:lnTo>
                  <a:lnTo>
                    <a:pt x="389105" y="748751"/>
                  </a:lnTo>
                  <a:lnTo>
                    <a:pt x="336321" y="774992"/>
                  </a:lnTo>
                  <a:lnTo>
                    <a:pt x="335949" y="753105"/>
                  </a:lnTo>
                  <a:lnTo>
                    <a:pt x="335826" y="737489"/>
                  </a:lnTo>
                  <a:lnTo>
                    <a:pt x="335949" y="720653"/>
                  </a:lnTo>
                  <a:lnTo>
                    <a:pt x="336321" y="695109"/>
                  </a:lnTo>
                  <a:lnTo>
                    <a:pt x="333755" y="680992"/>
                  </a:lnTo>
                  <a:lnTo>
                    <a:pt x="326293" y="669204"/>
                  </a:lnTo>
                  <a:lnTo>
                    <a:pt x="314970" y="660754"/>
                  </a:lnTo>
                  <a:lnTo>
                    <a:pt x="300824" y="656653"/>
                  </a:lnTo>
                  <a:lnTo>
                    <a:pt x="279477" y="653758"/>
                  </a:lnTo>
                  <a:lnTo>
                    <a:pt x="258575" y="649579"/>
                  </a:lnTo>
                  <a:lnTo>
                    <a:pt x="238163" y="644162"/>
                  </a:lnTo>
                  <a:lnTo>
                    <a:pt x="218287" y="637552"/>
                  </a:lnTo>
                </a:path>
              </a:pathLst>
            </a:custGeom>
            <a:ln w="14198">
              <a:solidFill>
                <a:srgbClr val="43C6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664503" y="5008385"/>
              <a:ext cx="254635" cy="31115"/>
            </a:xfrm>
            <a:custGeom>
              <a:avLst/>
              <a:gdLst/>
              <a:ahLst/>
              <a:cxnLst/>
              <a:rect l="l" t="t" r="r" b="b"/>
              <a:pathLst>
                <a:path w="254635" h="31114">
                  <a:moveTo>
                    <a:pt x="0" y="0"/>
                  </a:moveTo>
                  <a:lnTo>
                    <a:pt x="22935" y="12478"/>
                  </a:lnTo>
                  <a:lnTo>
                    <a:pt x="52712" y="22126"/>
                  </a:lnTo>
                  <a:lnTo>
                    <a:pt x="87912" y="28349"/>
                  </a:lnTo>
                  <a:lnTo>
                    <a:pt x="127114" y="30556"/>
                  </a:lnTo>
                  <a:lnTo>
                    <a:pt x="166315" y="28349"/>
                  </a:lnTo>
                  <a:lnTo>
                    <a:pt x="201515" y="22126"/>
                  </a:lnTo>
                  <a:lnTo>
                    <a:pt x="231293" y="12478"/>
                  </a:lnTo>
                  <a:lnTo>
                    <a:pt x="254228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535397" y="5144068"/>
              <a:ext cx="624840" cy="234950"/>
            </a:xfrm>
            <a:custGeom>
              <a:avLst/>
              <a:gdLst/>
              <a:ahLst/>
              <a:cxnLst/>
              <a:rect l="l" t="t" r="r" b="b"/>
              <a:pathLst>
                <a:path w="624840" h="234950">
                  <a:moveTo>
                    <a:pt x="0" y="0"/>
                  </a:moveTo>
                  <a:lnTo>
                    <a:pt x="0" y="140970"/>
                  </a:lnTo>
                  <a:lnTo>
                    <a:pt x="8249" y="162455"/>
                  </a:lnTo>
                  <a:lnTo>
                    <a:pt x="68618" y="199576"/>
                  </a:lnTo>
                  <a:lnTo>
                    <a:pt x="116990" y="214086"/>
                  </a:lnTo>
                  <a:lnTo>
                    <a:pt x="174986" y="225147"/>
                  </a:lnTo>
                  <a:lnTo>
                    <a:pt x="240733" y="232196"/>
                  </a:lnTo>
                  <a:lnTo>
                    <a:pt x="312356" y="234670"/>
                  </a:lnTo>
                  <a:lnTo>
                    <a:pt x="383975" y="232196"/>
                  </a:lnTo>
                  <a:lnTo>
                    <a:pt x="449720" y="225147"/>
                  </a:lnTo>
                  <a:lnTo>
                    <a:pt x="507717" y="214086"/>
                  </a:lnTo>
                  <a:lnTo>
                    <a:pt x="556090" y="199576"/>
                  </a:lnTo>
                  <a:lnTo>
                    <a:pt x="592963" y="182178"/>
                  </a:lnTo>
                  <a:lnTo>
                    <a:pt x="624713" y="140970"/>
                  </a:lnTo>
                  <a:lnTo>
                    <a:pt x="624713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535397" y="5002532"/>
              <a:ext cx="624840" cy="234950"/>
            </a:xfrm>
            <a:custGeom>
              <a:avLst/>
              <a:gdLst/>
              <a:ahLst/>
              <a:cxnLst/>
              <a:rect l="l" t="t" r="r" b="b"/>
              <a:pathLst>
                <a:path w="624840" h="234950">
                  <a:moveTo>
                    <a:pt x="0" y="0"/>
                  </a:moveTo>
                  <a:lnTo>
                    <a:pt x="0" y="140969"/>
                  </a:lnTo>
                  <a:lnTo>
                    <a:pt x="8249" y="162455"/>
                  </a:lnTo>
                  <a:lnTo>
                    <a:pt x="68618" y="199576"/>
                  </a:lnTo>
                  <a:lnTo>
                    <a:pt x="116990" y="214086"/>
                  </a:lnTo>
                  <a:lnTo>
                    <a:pt x="174986" y="225147"/>
                  </a:lnTo>
                  <a:lnTo>
                    <a:pt x="240733" y="232196"/>
                  </a:lnTo>
                  <a:lnTo>
                    <a:pt x="312356" y="234670"/>
                  </a:lnTo>
                  <a:lnTo>
                    <a:pt x="383975" y="232196"/>
                  </a:lnTo>
                  <a:lnTo>
                    <a:pt x="449720" y="225147"/>
                  </a:lnTo>
                  <a:lnTo>
                    <a:pt x="507717" y="214086"/>
                  </a:lnTo>
                  <a:lnTo>
                    <a:pt x="556090" y="199576"/>
                  </a:lnTo>
                  <a:lnTo>
                    <a:pt x="592963" y="182178"/>
                  </a:lnTo>
                  <a:lnTo>
                    <a:pt x="624713" y="140969"/>
                  </a:lnTo>
                  <a:lnTo>
                    <a:pt x="624713" y="0"/>
                  </a:lnTo>
                </a:path>
              </a:pathLst>
            </a:custGeom>
            <a:ln w="426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535397" y="5002532"/>
              <a:ext cx="624840" cy="234950"/>
            </a:xfrm>
            <a:custGeom>
              <a:avLst/>
              <a:gdLst/>
              <a:ahLst/>
              <a:cxnLst/>
              <a:rect l="l" t="t" r="r" b="b"/>
              <a:pathLst>
                <a:path w="624840" h="234950">
                  <a:moveTo>
                    <a:pt x="0" y="0"/>
                  </a:moveTo>
                  <a:lnTo>
                    <a:pt x="0" y="140969"/>
                  </a:lnTo>
                  <a:lnTo>
                    <a:pt x="8249" y="162455"/>
                  </a:lnTo>
                  <a:lnTo>
                    <a:pt x="68618" y="199576"/>
                  </a:lnTo>
                  <a:lnTo>
                    <a:pt x="116990" y="214086"/>
                  </a:lnTo>
                  <a:lnTo>
                    <a:pt x="174986" y="225147"/>
                  </a:lnTo>
                  <a:lnTo>
                    <a:pt x="240733" y="232196"/>
                  </a:lnTo>
                  <a:lnTo>
                    <a:pt x="312356" y="234670"/>
                  </a:lnTo>
                  <a:lnTo>
                    <a:pt x="383975" y="232196"/>
                  </a:lnTo>
                  <a:lnTo>
                    <a:pt x="449720" y="225147"/>
                  </a:lnTo>
                  <a:lnTo>
                    <a:pt x="507717" y="214086"/>
                  </a:lnTo>
                  <a:lnTo>
                    <a:pt x="556090" y="199576"/>
                  </a:lnTo>
                  <a:lnTo>
                    <a:pt x="592963" y="182178"/>
                  </a:lnTo>
                  <a:lnTo>
                    <a:pt x="624713" y="140969"/>
                  </a:lnTo>
                  <a:lnTo>
                    <a:pt x="624713" y="0"/>
                  </a:lnTo>
                </a:path>
              </a:pathLst>
            </a:custGeom>
            <a:ln w="14198">
              <a:solidFill>
                <a:srgbClr val="31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535403" y="4967928"/>
              <a:ext cx="624840" cy="128905"/>
            </a:xfrm>
            <a:custGeom>
              <a:avLst/>
              <a:gdLst/>
              <a:ahLst/>
              <a:cxnLst/>
              <a:rect l="l" t="t" r="r" b="b"/>
              <a:pathLst>
                <a:path w="624840" h="128904">
                  <a:moveTo>
                    <a:pt x="602716" y="0"/>
                  </a:moveTo>
                  <a:lnTo>
                    <a:pt x="624700" y="34607"/>
                  </a:lnTo>
                  <a:lnTo>
                    <a:pt x="616451" y="56093"/>
                  </a:lnTo>
                  <a:lnTo>
                    <a:pt x="556081" y="93213"/>
                  </a:lnTo>
                  <a:lnTo>
                    <a:pt x="507709" y="107724"/>
                  </a:lnTo>
                  <a:lnTo>
                    <a:pt x="449713" y="118784"/>
                  </a:lnTo>
                  <a:lnTo>
                    <a:pt x="383966" y="125833"/>
                  </a:lnTo>
                  <a:lnTo>
                    <a:pt x="312343" y="128308"/>
                  </a:lnTo>
                  <a:lnTo>
                    <a:pt x="240725" y="125833"/>
                  </a:lnTo>
                  <a:lnTo>
                    <a:pt x="174982" y="118784"/>
                  </a:lnTo>
                  <a:lnTo>
                    <a:pt x="116988" y="107724"/>
                  </a:lnTo>
                  <a:lnTo>
                    <a:pt x="68617" y="93213"/>
                  </a:lnTo>
                  <a:lnTo>
                    <a:pt x="31746" y="75816"/>
                  </a:lnTo>
                  <a:lnTo>
                    <a:pt x="0" y="34607"/>
                  </a:lnTo>
                  <a:lnTo>
                    <a:pt x="1340" y="25869"/>
                  </a:lnTo>
                  <a:lnTo>
                    <a:pt x="5281" y="17356"/>
                  </a:lnTo>
                  <a:lnTo>
                    <a:pt x="11706" y="9102"/>
                  </a:lnTo>
                  <a:lnTo>
                    <a:pt x="20497" y="1143"/>
                  </a:lnTo>
                </a:path>
              </a:pathLst>
            </a:custGeom>
            <a:ln w="426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535403" y="4967928"/>
              <a:ext cx="624840" cy="128905"/>
            </a:xfrm>
            <a:custGeom>
              <a:avLst/>
              <a:gdLst/>
              <a:ahLst/>
              <a:cxnLst/>
              <a:rect l="l" t="t" r="r" b="b"/>
              <a:pathLst>
                <a:path w="624840" h="128904">
                  <a:moveTo>
                    <a:pt x="602716" y="0"/>
                  </a:moveTo>
                  <a:lnTo>
                    <a:pt x="624700" y="34607"/>
                  </a:lnTo>
                  <a:lnTo>
                    <a:pt x="616451" y="56093"/>
                  </a:lnTo>
                  <a:lnTo>
                    <a:pt x="556081" y="93213"/>
                  </a:lnTo>
                  <a:lnTo>
                    <a:pt x="507709" y="107724"/>
                  </a:lnTo>
                  <a:lnTo>
                    <a:pt x="449713" y="118784"/>
                  </a:lnTo>
                  <a:lnTo>
                    <a:pt x="383966" y="125833"/>
                  </a:lnTo>
                  <a:lnTo>
                    <a:pt x="312343" y="128308"/>
                  </a:lnTo>
                  <a:lnTo>
                    <a:pt x="240725" y="125833"/>
                  </a:lnTo>
                  <a:lnTo>
                    <a:pt x="174982" y="118784"/>
                  </a:lnTo>
                  <a:lnTo>
                    <a:pt x="116988" y="107724"/>
                  </a:lnTo>
                  <a:lnTo>
                    <a:pt x="68617" y="93213"/>
                  </a:lnTo>
                  <a:lnTo>
                    <a:pt x="31746" y="75816"/>
                  </a:lnTo>
                  <a:lnTo>
                    <a:pt x="0" y="34607"/>
                  </a:lnTo>
                  <a:lnTo>
                    <a:pt x="1340" y="25869"/>
                  </a:lnTo>
                  <a:lnTo>
                    <a:pt x="5281" y="17356"/>
                  </a:lnTo>
                  <a:lnTo>
                    <a:pt x="11706" y="9102"/>
                  </a:lnTo>
                  <a:lnTo>
                    <a:pt x="20497" y="1143"/>
                  </a:lnTo>
                </a:path>
              </a:pathLst>
            </a:custGeom>
            <a:ln w="14198">
              <a:solidFill>
                <a:srgbClr val="31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535394" y="4668583"/>
              <a:ext cx="624840" cy="328930"/>
            </a:xfrm>
            <a:custGeom>
              <a:avLst/>
              <a:gdLst/>
              <a:ahLst/>
              <a:cxnLst/>
              <a:rect l="l" t="t" r="r" b="b"/>
              <a:pathLst>
                <a:path w="624840" h="328929">
                  <a:moveTo>
                    <a:pt x="312356" y="0"/>
                  </a:moveTo>
                  <a:lnTo>
                    <a:pt x="240737" y="2475"/>
                  </a:lnTo>
                  <a:lnTo>
                    <a:pt x="174992" y="9525"/>
                  </a:lnTo>
                  <a:lnTo>
                    <a:pt x="116995" y="20587"/>
                  </a:lnTo>
                  <a:lnTo>
                    <a:pt x="68622" y="35099"/>
                  </a:lnTo>
                  <a:lnTo>
                    <a:pt x="31749" y="52497"/>
                  </a:lnTo>
                  <a:lnTo>
                    <a:pt x="0" y="93700"/>
                  </a:lnTo>
                  <a:lnTo>
                    <a:pt x="0" y="234670"/>
                  </a:lnTo>
                  <a:lnTo>
                    <a:pt x="31749" y="275887"/>
                  </a:lnTo>
                  <a:lnTo>
                    <a:pt x="68622" y="293287"/>
                  </a:lnTo>
                  <a:lnTo>
                    <a:pt x="116995" y="307798"/>
                  </a:lnTo>
                  <a:lnTo>
                    <a:pt x="174992" y="318860"/>
                  </a:lnTo>
                  <a:lnTo>
                    <a:pt x="240737" y="325909"/>
                  </a:lnTo>
                  <a:lnTo>
                    <a:pt x="312356" y="328383"/>
                  </a:lnTo>
                  <a:lnTo>
                    <a:pt x="383979" y="325909"/>
                  </a:lnTo>
                  <a:lnTo>
                    <a:pt x="449726" y="318860"/>
                  </a:lnTo>
                  <a:lnTo>
                    <a:pt x="507722" y="307798"/>
                  </a:lnTo>
                  <a:lnTo>
                    <a:pt x="556094" y="293287"/>
                  </a:lnTo>
                  <a:lnTo>
                    <a:pt x="592965" y="275887"/>
                  </a:lnTo>
                  <a:lnTo>
                    <a:pt x="624713" y="234670"/>
                  </a:lnTo>
                  <a:lnTo>
                    <a:pt x="624713" y="93700"/>
                  </a:lnTo>
                  <a:lnTo>
                    <a:pt x="592965" y="52497"/>
                  </a:lnTo>
                  <a:lnTo>
                    <a:pt x="556094" y="35099"/>
                  </a:lnTo>
                  <a:lnTo>
                    <a:pt x="507722" y="20587"/>
                  </a:lnTo>
                  <a:lnTo>
                    <a:pt x="449726" y="9525"/>
                  </a:lnTo>
                  <a:lnTo>
                    <a:pt x="383979" y="2475"/>
                  </a:lnTo>
                  <a:lnTo>
                    <a:pt x="312356" y="0"/>
                  </a:lnTo>
                  <a:close/>
                </a:path>
              </a:pathLst>
            </a:custGeom>
            <a:ln w="14198">
              <a:solidFill>
                <a:srgbClr val="FAA8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535391" y="4668587"/>
              <a:ext cx="624840" cy="187960"/>
            </a:xfrm>
            <a:custGeom>
              <a:avLst/>
              <a:gdLst/>
              <a:ahLst/>
              <a:cxnLst/>
              <a:rect l="l" t="t" r="r" b="b"/>
              <a:pathLst>
                <a:path w="624840" h="187960">
                  <a:moveTo>
                    <a:pt x="624713" y="93700"/>
                  </a:moveTo>
                  <a:lnTo>
                    <a:pt x="592965" y="134909"/>
                  </a:lnTo>
                  <a:lnTo>
                    <a:pt x="556094" y="152306"/>
                  </a:lnTo>
                  <a:lnTo>
                    <a:pt x="507722" y="166817"/>
                  </a:lnTo>
                  <a:lnTo>
                    <a:pt x="449726" y="177877"/>
                  </a:lnTo>
                  <a:lnTo>
                    <a:pt x="383979" y="184926"/>
                  </a:lnTo>
                  <a:lnTo>
                    <a:pt x="312356" y="187401"/>
                  </a:lnTo>
                  <a:lnTo>
                    <a:pt x="240737" y="184926"/>
                  </a:lnTo>
                  <a:lnTo>
                    <a:pt x="174992" y="177877"/>
                  </a:lnTo>
                  <a:lnTo>
                    <a:pt x="116995" y="166817"/>
                  </a:lnTo>
                  <a:lnTo>
                    <a:pt x="68622" y="152306"/>
                  </a:lnTo>
                  <a:lnTo>
                    <a:pt x="31749" y="134909"/>
                  </a:lnTo>
                  <a:lnTo>
                    <a:pt x="0" y="93700"/>
                  </a:lnTo>
                  <a:lnTo>
                    <a:pt x="8249" y="72214"/>
                  </a:lnTo>
                  <a:lnTo>
                    <a:pt x="68622" y="35094"/>
                  </a:lnTo>
                  <a:lnTo>
                    <a:pt x="116995" y="20583"/>
                  </a:lnTo>
                  <a:lnTo>
                    <a:pt x="174992" y="9523"/>
                  </a:lnTo>
                  <a:lnTo>
                    <a:pt x="240737" y="2474"/>
                  </a:lnTo>
                  <a:lnTo>
                    <a:pt x="312356" y="0"/>
                  </a:lnTo>
                  <a:lnTo>
                    <a:pt x="383979" y="2474"/>
                  </a:lnTo>
                  <a:lnTo>
                    <a:pt x="449726" y="9523"/>
                  </a:lnTo>
                  <a:lnTo>
                    <a:pt x="507722" y="20583"/>
                  </a:lnTo>
                  <a:lnTo>
                    <a:pt x="556094" y="35094"/>
                  </a:lnTo>
                  <a:lnTo>
                    <a:pt x="592965" y="52492"/>
                  </a:lnTo>
                  <a:lnTo>
                    <a:pt x="624713" y="93700"/>
                  </a:lnTo>
                  <a:close/>
                </a:path>
              </a:pathLst>
            </a:custGeom>
            <a:ln w="426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535391" y="4668587"/>
              <a:ext cx="624840" cy="187960"/>
            </a:xfrm>
            <a:custGeom>
              <a:avLst/>
              <a:gdLst/>
              <a:ahLst/>
              <a:cxnLst/>
              <a:rect l="l" t="t" r="r" b="b"/>
              <a:pathLst>
                <a:path w="624840" h="187960">
                  <a:moveTo>
                    <a:pt x="624713" y="93700"/>
                  </a:moveTo>
                  <a:lnTo>
                    <a:pt x="592965" y="134909"/>
                  </a:lnTo>
                  <a:lnTo>
                    <a:pt x="556094" y="152306"/>
                  </a:lnTo>
                  <a:lnTo>
                    <a:pt x="507722" y="166817"/>
                  </a:lnTo>
                  <a:lnTo>
                    <a:pt x="449726" y="177877"/>
                  </a:lnTo>
                  <a:lnTo>
                    <a:pt x="383979" y="184926"/>
                  </a:lnTo>
                  <a:lnTo>
                    <a:pt x="312356" y="187401"/>
                  </a:lnTo>
                  <a:lnTo>
                    <a:pt x="240737" y="184926"/>
                  </a:lnTo>
                  <a:lnTo>
                    <a:pt x="174992" y="177877"/>
                  </a:lnTo>
                  <a:lnTo>
                    <a:pt x="116995" y="166817"/>
                  </a:lnTo>
                  <a:lnTo>
                    <a:pt x="68622" y="152306"/>
                  </a:lnTo>
                  <a:lnTo>
                    <a:pt x="31749" y="134909"/>
                  </a:lnTo>
                  <a:lnTo>
                    <a:pt x="0" y="93700"/>
                  </a:lnTo>
                  <a:lnTo>
                    <a:pt x="8249" y="72214"/>
                  </a:lnTo>
                  <a:lnTo>
                    <a:pt x="68622" y="35094"/>
                  </a:lnTo>
                  <a:lnTo>
                    <a:pt x="116995" y="20583"/>
                  </a:lnTo>
                  <a:lnTo>
                    <a:pt x="174992" y="9523"/>
                  </a:lnTo>
                  <a:lnTo>
                    <a:pt x="240737" y="2474"/>
                  </a:lnTo>
                  <a:lnTo>
                    <a:pt x="312356" y="0"/>
                  </a:lnTo>
                  <a:lnTo>
                    <a:pt x="383979" y="2474"/>
                  </a:lnTo>
                  <a:lnTo>
                    <a:pt x="449726" y="9523"/>
                  </a:lnTo>
                  <a:lnTo>
                    <a:pt x="507722" y="20583"/>
                  </a:lnTo>
                  <a:lnTo>
                    <a:pt x="556094" y="35094"/>
                  </a:lnTo>
                  <a:lnTo>
                    <a:pt x="592965" y="52492"/>
                  </a:lnTo>
                  <a:lnTo>
                    <a:pt x="624713" y="93700"/>
                  </a:lnTo>
                  <a:close/>
                </a:path>
              </a:pathLst>
            </a:custGeom>
            <a:ln w="14198">
              <a:solidFill>
                <a:srgbClr val="FAA8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49135" y="4878716"/>
              <a:ext cx="69507" cy="6949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49135" y="5118271"/>
              <a:ext cx="69507" cy="6949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49135" y="5261226"/>
              <a:ext cx="69507" cy="69494"/>
            </a:xfrm>
            <a:prstGeom prst="rect">
              <a:avLst/>
            </a:prstGeom>
          </p:spPr>
        </p:pic>
      </p:grpSp>
      <p:grpSp>
        <p:nvGrpSpPr>
          <p:cNvPr id="91" name="object 91"/>
          <p:cNvGrpSpPr/>
          <p:nvPr/>
        </p:nvGrpSpPr>
        <p:grpSpPr>
          <a:xfrm>
            <a:off x="3789729" y="2304366"/>
            <a:ext cx="976630" cy="788035"/>
            <a:chOff x="3789729" y="2304366"/>
            <a:chExt cx="976630" cy="788035"/>
          </a:xfrm>
        </p:grpSpPr>
        <p:sp>
          <p:nvSpPr>
            <p:cNvPr id="92" name="object 92"/>
            <p:cNvSpPr/>
            <p:nvPr/>
          </p:nvSpPr>
          <p:spPr>
            <a:xfrm>
              <a:off x="3797415" y="2312050"/>
              <a:ext cx="707390" cy="507365"/>
            </a:xfrm>
            <a:custGeom>
              <a:avLst/>
              <a:gdLst/>
              <a:ahLst/>
              <a:cxnLst/>
              <a:rect l="l" t="t" r="r" b="b"/>
              <a:pathLst>
                <a:path w="707389" h="507364">
                  <a:moveTo>
                    <a:pt x="528180" y="457377"/>
                  </a:moveTo>
                  <a:lnTo>
                    <a:pt x="516661" y="412737"/>
                  </a:lnTo>
                  <a:lnTo>
                    <a:pt x="543975" y="345108"/>
                  </a:lnTo>
                  <a:lnTo>
                    <a:pt x="611124" y="316598"/>
                  </a:lnTo>
                  <a:lnTo>
                    <a:pt x="678746" y="343922"/>
                  </a:lnTo>
                  <a:lnTo>
                    <a:pt x="707250" y="411060"/>
                  </a:lnTo>
                  <a:lnTo>
                    <a:pt x="700089" y="448221"/>
                  </a:lnTo>
                  <a:lnTo>
                    <a:pt x="679932" y="478694"/>
                  </a:lnTo>
                  <a:lnTo>
                    <a:pt x="649821" y="499386"/>
                  </a:lnTo>
                  <a:lnTo>
                    <a:pt x="612800" y="507199"/>
                  </a:lnTo>
                  <a:lnTo>
                    <a:pt x="26695" y="507072"/>
                  </a:lnTo>
                  <a:lnTo>
                    <a:pt x="16303" y="504975"/>
                  </a:lnTo>
                  <a:lnTo>
                    <a:pt x="7818" y="499256"/>
                  </a:lnTo>
                  <a:lnTo>
                    <a:pt x="2097" y="490774"/>
                  </a:lnTo>
                  <a:lnTo>
                    <a:pt x="0" y="480390"/>
                  </a:lnTo>
                  <a:lnTo>
                    <a:pt x="0" y="109613"/>
                  </a:lnTo>
                  <a:lnTo>
                    <a:pt x="2097" y="99229"/>
                  </a:lnTo>
                  <a:lnTo>
                    <a:pt x="7818" y="90747"/>
                  </a:lnTo>
                  <a:lnTo>
                    <a:pt x="16303" y="85028"/>
                  </a:lnTo>
                  <a:lnTo>
                    <a:pt x="26695" y="82931"/>
                  </a:lnTo>
                  <a:lnTo>
                    <a:pt x="257581" y="82931"/>
                  </a:lnTo>
                  <a:lnTo>
                    <a:pt x="293560" y="0"/>
                  </a:lnTo>
                  <a:lnTo>
                    <a:pt x="680542" y="0"/>
                  </a:lnTo>
                  <a:lnTo>
                    <a:pt x="690928" y="2097"/>
                  </a:lnTo>
                  <a:lnTo>
                    <a:pt x="699414" y="7818"/>
                  </a:lnTo>
                  <a:lnTo>
                    <a:pt x="705138" y="16303"/>
                  </a:lnTo>
                  <a:lnTo>
                    <a:pt x="707237" y="26695"/>
                  </a:lnTo>
                  <a:lnTo>
                    <a:pt x="707237" y="82931"/>
                  </a:lnTo>
                  <a:lnTo>
                    <a:pt x="707237" y="123037"/>
                  </a:lnTo>
                  <a:lnTo>
                    <a:pt x="707237" y="149529"/>
                  </a:lnTo>
                </a:path>
              </a:pathLst>
            </a:custGeom>
            <a:ln w="1536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286136" y="2725892"/>
              <a:ext cx="447675" cy="310515"/>
            </a:xfrm>
            <a:custGeom>
              <a:avLst/>
              <a:gdLst/>
              <a:ahLst/>
              <a:cxnLst/>
              <a:rect l="l" t="t" r="r" b="b"/>
              <a:pathLst>
                <a:path w="447675" h="310514">
                  <a:moveTo>
                    <a:pt x="0" y="310299"/>
                  </a:moveTo>
                  <a:lnTo>
                    <a:pt x="172986" y="310299"/>
                  </a:lnTo>
                  <a:lnTo>
                    <a:pt x="222318" y="305877"/>
                  </a:lnTo>
                  <a:lnTo>
                    <a:pt x="268749" y="293129"/>
                  </a:lnTo>
                  <a:lnTo>
                    <a:pt x="311502" y="272829"/>
                  </a:lnTo>
                  <a:lnTo>
                    <a:pt x="349804" y="245754"/>
                  </a:lnTo>
                  <a:lnTo>
                    <a:pt x="382880" y="212677"/>
                  </a:lnTo>
                  <a:lnTo>
                    <a:pt x="409954" y="174375"/>
                  </a:lnTo>
                  <a:lnTo>
                    <a:pt x="430252" y="131622"/>
                  </a:lnTo>
                  <a:lnTo>
                    <a:pt x="442999" y="85193"/>
                  </a:lnTo>
                  <a:lnTo>
                    <a:pt x="447420" y="35864"/>
                  </a:lnTo>
                  <a:lnTo>
                    <a:pt x="447420" y="0"/>
                  </a:lnTo>
                </a:path>
              </a:pathLst>
            </a:custGeom>
            <a:ln w="1536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701009" y="2703949"/>
              <a:ext cx="65405" cy="60325"/>
            </a:xfrm>
            <a:custGeom>
              <a:avLst/>
              <a:gdLst/>
              <a:ahLst/>
              <a:cxnLst/>
              <a:rect l="l" t="t" r="r" b="b"/>
              <a:pathLst>
                <a:path w="65404" h="60325">
                  <a:moveTo>
                    <a:pt x="32562" y="0"/>
                  </a:moveTo>
                  <a:lnTo>
                    <a:pt x="0" y="32550"/>
                  </a:lnTo>
                  <a:lnTo>
                    <a:pt x="0" y="60198"/>
                  </a:lnTo>
                  <a:lnTo>
                    <a:pt x="32562" y="27622"/>
                  </a:lnTo>
                  <a:lnTo>
                    <a:pt x="65112" y="60198"/>
                  </a:lnTo>
                  <a:lnTo>
                    <a:pt x="65112" y="32550"/>
                  </a:lnTo>
                  <a:lnTo>
                    <a:pt x="32562" y="0"/>
                  </a:lnTo>
                  <a:close/>
                </a:path>
              </a:pathLst>
            </a:custGeom>
            <a:solidFill>
              <a:srgbClr val="2F3E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800751" y="3036191"/>
              <a:ext cx="216535" cy="0"/>
            </a:xfrm>
            <a:custGeom>
              <a:avLst/>
              <a:gdLst/>
              <a:ahLst/>
              <a:cxnLst/>
              <a:rect l="l" t="t" r="r" b="b"/>
              <a:pathLst>
                <a:path w="216535">
                  <a:moveTo>
                    <a:pt x="0" y="0"/>
                  </a:moveTo>
                  <a:lnTo>
                    <a:pt x="216281" y="0"/>
                  </a:lnTo>
                </a:path>
              </a:pathLst>
            </a:custGeom>
            <a:ln w="1536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017026" y="2988132"/>
              <a:ext cx="269240" cy="96520"/>
            </a:xfrm>
            <a:custGeom>
              <a:avLst/>
              <a:gdLst/>
              <a:ahLst/>
              <a:cxnLst/>
              <a:rect l="l" t="t" r="r" b="b"/>
              <a:pathLst>
                <a:path w="269239" h="96519">
                  <a:moveTo>
                    <a:pt x="243395" y="96113"/>
                  </a:moveTo>
                  <a:lnTo>
                    <a:pt x="25717" y="96113"/>
                  </a:lnTo>
                  <a:lnTo>
                    <a:pt x="15709" y="94091"/>
                  </a:lnTo>
                  <a:lnTo>
                    <a:pt x="7534" y="88579"/>
                  </a:lnTo>
                  <a:lnTo>
                    <a:pt x="2021" y="80404"/>
                  </a:lnTo>
                  <a:lnTo>
                    <a:pt x="0" y="70396"/>
                  </a:lnTo>
                  <a:lnTo>
                    <a:pt x="0" y="25717"/>
                  </a:lnTo>
                  <a:lnTo>
                    <a:pt x="2021" y="15709"/>
                  </a:lnTo>
                  <a:lnTo>
                    <a:pt x="7534" y="7534"/>
                  </a:lnTo>
                  <a:lnTo>
                    <a:pt x="15709" y="2021"/>
                  </a:lnTo>
                  <a:lnTo>
                    <a:pt x="25717" y="0"/>
                  </a:lnTo>
                  <a:lnTo>
                    <a:pt x="243395" y="0"/>
                  </a:lnTo>
                  <a:lnTo>
                    <a:pt x="253403" y="2021"/>
                  </a:lnTo>
                  <a:lnTo>
                    <a:pt x="261578" y="7534"/>
                  </a:lnTo>
                  <a:lnTo>
                    <a:pt x="267091" y="15709"/>
                  </a:lnTo>
                  <a:lnTo>
                    <a:pt x="269113" y="25717"/>
                  </a:lnTo>
                  <a:lnTo>
                    <a:pt x="269113" y="70396"/>
                  </a:lnTo>
                  <a:lnTo>
                    <a:pt x="267091" y="80404"/>
                  </a:lnTo>
                  <a:lnTo>
                    <a:pt x="261578" y="88579"/>
                  </a:lnTo>
                  <a:lnTo>
                    <a:pt x="253403" y="94091"/>
                  </a:lnTo>
                  <a:lnTo>
                    <a:pt x="243395" y="96113"/>
                  </a:lnTo>
                  <a:close/>
                </a:path>
              </a:pathLst>
            </a:custGeom>
            <a:ln w="1536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151033" y="2819126"/>
              <a:ext cx="0" cy="144780"/>
            </a:xfrm>
            <a:custGeom>
              <a:avLst/>
              <a:gdLst/>
              <a:ahLst/>
              <a:cxnLst/>
              <a:rect l="l" t="t" r="r" b="b"/>
              <a:pathLst>
                <a:path h="144780">
                  <a:moveTo>
                    <a:pt x="0" y="0"/>
                  </a:moveTo>
                  <a:lnTo>
                    <a:pt x="0" y="144449"/>
                  </a:lnTo>
                </a:path>
              </a:pathLst>
            </a:custGeom>
            <a:ln w="1536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173546" y="2487808"/>
              <a:ext cx="472440" cy="472440"/>
            </a:xfrm>
            <a:custGeom>
              <a:avLst/>
              <a:gdLst/>
              <a:ahLst/>
              <a:cxnLst/>
              <a:rect l="l" t="t" r="r" b="b"/>
              <a:pathLst>
                <a:path w="472439" h="472439">
                  <a:moveTo>
                    <a:pt x="63373" y="277228"/>
                  </a:moveTo>
                  <a:lnTo>
                    <a:pt x="546" y="269671"/>
                  </a:lnTo>
                  <a:lnTo>
                    <a:pt x="0" y="206781"/>
                  </a:lnTo>
                  <a:lnTo>
                    <a:pt x="62801" y="197853"/>
                  </a:lnTo>
                  <a:lnTo>
                    <a:pt x="66653" y="183335"/>
                  </a:lnTo>
                  <a:lnTo>
                    <a:pt x="71675" y="169340"/>
                  </a:lnTo>
                  <a:lnTo>
                    <a:pt x="77806" y="155914"/>
                  </a:lnTo>
                  <a:lnTo>
                    <a:pt x="84988" y="143103"/>
                  </a:lnTo>
                  <a:lnTo>
                    <a:pt x="46863" y="92202"/>
                  </a:lnTo>
                  <a:lnTo>
                    <a:pt x="90131" y="48463"/>
                  </a:lnTo>
                  <a:lnTo>
                    <a:pt x="140792" y="86398"/>
                  </a:lnTo>
                  <a:lnTo>
                    <a:pt x="153438" y="79038"/>
                  </a:lnTo>
                  <a:lnTo>
                    <a:pt x="166712" y="72717"/>
                  </a:lnTo>
                  <a:lnTo>
                    <a:pt x="180568" y="67495"/>
                  </a:lnTo>
                  <a:lnTo>
                    <a:pt x="194957" y="63436"/>
                  </a:lnTo>
                  <a:lnTo>
                    <a:pt x="202615" y="558"/>
                  </a:lnTo>
                  <a:lnTo>
                    <a:pt x="265506" y="0"/>
                  </a:lnTo>
                  <a:lnTo>
                    <a:pt x="274320" y="62966"/>
                  </a:lnTo>
                  <a:lnTo>
                    <a:pt x="288960" y="66898"/>
                  </a:lnTo>
                  <a:lnTo>
                    <a:pt x="303071" y="72026"/>
                  </a:lnTo>
                  <a:lnTo>
                    <a:pt x="316598" y="78295"/>
                  </a:lnTo>
                  <a:lnTo>
                    <a:pt x="329488" y="85648"/>
                  </a:lnTo>
                  <a:lnTo>
                    <a:pt x="380072" y="46850"/>
                  </a:lnTo>
                  <a:lnTo>
                    <a:pt x="423837" y="90144"/>
                  </a:lnTo>
                  <a:lnTo>
                    <a:pt x="385432" y="141503"/>
                  </a:lnTo>
                  <a:lnTo>
                    <a:pt x="392678" y="154102"/>
                  </a:lnTo>
                  <a:lnTo>
                    <a:pt x="398907" y="167314"/>
                  </a:lnTo>
                  <a:lnTo>
                    <a:pt x="404059" y="181095"/>
                  </a:lnTo>
                  <a:lnTo>
                    <a:pt x="408076" y="195402"/>
                  </a:lnTo>
                  <a:lnTo>
                    <a:pt x="471728" y="202615"/>
                  </a:lnTo>
                  <a:lnTo>
                    <a:pt x="472274" y="265518"/>
                  </a:lnTo>
                  <a:lnTo>
                    <a:pt x="408711" y="274358"/>
                  </a:lnTo>
                  <a:lnTo>
                    <a:pt x="404849" y="289017"/>
                  </a:lnTo>
                  <a:lnTo>
                    <a:pt x="399796" y="303149"/>
                  </a:lnTo>
                  <a:lnTo>
                    <a:pt x="393609" y="316699"/>
                  </a:lnTo>
                  <a:lnTo>
                    <a:pt x="386346" y="329615"/>
                  </a:lnTo>
                  <a:lnTo>
                    <a:pt x="425411" y="380060"/>
                  </a:lnTo>
                  <a:lnTo>
                    <a:pt x="382143" y="423811"/>
                  </a:lnTo>
                  <a:lnTo>
                    <a:pt x="331990" y="385318"/>
                  </a:lnTo>
                  <a:lnTo>
                    <a:pt x="319200" y="392904"/>
                  </a:lnTo>
                  <a:lnTo>
                    <a:pt x="305746" y="399415"/>
                  </a:lnTo>
                  <a:lnTo>
                    <a:pt x="291682" y="404791"/>
                  </a:lnTo>
                  <a:lnTo>
                    <a:pt x="277063" y="408978"/>
                  </a:lnTo>
                  <a:lnTo>
                    <a:pt x="269659" y="471728"/>
                  </a:lnTo>
                  <a:lnTo>
                    <a:pt x="206768" y="472287"/>
                  </a:lnTo>
                  <a:lnTo>
                    <a:pt x="198450" y="409943"/>
                  </a:lnTo>
                  <a:lnTo>
                    <a:pt x="183756" y="406106"/>
                  </a:lnTo>
                  <a:lnTo>
                    <a:pt x="169595" y="401058"/>
                  </a:lnTo>
                  <a:lnTo>
                    <a:pt x="156016" y="394864"/>
                  </a:lnTo>
                  <a:lnTo>
                    <a:pt x="143065" y="387591"/>
                  </a:lnTo>
                  <a:lnTo>
                    <a:pt x="92189" y="425424"/>
                  </a:lnTo>
                  <a:lnTo>
                    <a:pt x="48475" y="382117"/>
                  </a:lnTo>
                  <a:lnTo>
                    <a:pt x="65074" y="359702"/>
                  </a:lnTo>
                </a:path>
              </a:pathLst>
            </a:custGeom>
            <a:ln w="15367">
              <a:solidFill>
                <a:srgbClr val="F06D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797413" y="2312057"/>
              <a:ext cx="247015" cy="62230"/>
            </a:xfrm>
            <a:custGeom>
              <a:avLst/>
              <a:gdLst/>
              <a:ahLst/>
              <a:cxnLst/>
              <a:rect l="l" t="t" r="r" b="b"/>
              <a:pathLst>
                <a:path w="247014" h="62230">
                  <a:moveTo>
                    <a:pt x="246443" y="0"/>
                  </a:moveTo>
                  <a:lnTo>
                    <a:pt x="26695" y="0"/>
                  </a:lnTo>
                  <a:lnTo>
                    <a:pt x="16303" y="2097"/>
                  </a:lnTo>
                  <a:lnTo>
                    <a:pt x="7818" y="7816"/>
                  </a:lnTo>
                  <a:lnTo>
                    <a:pt x="2097" y="16298"/>
                  </a:lnTo>
                  <a:lnTo>
                    <a:pt x="0" y="26682"/>
                  </a:lnTo>
                  <a:lnTo>
                    <a:pt x="0" y="61696"/>
                  </a:lnTo>
                </a:path>
              </a:pathLst>
            </a:custGeom>
            <a:ln w="15366">
              <a:solidFill>
                <a:srgbClr val="F06D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6885172" y="2262783"/>
            <a:ext cx="870585" cy="869950"/>
            <a:chOff x="6885172" y="2262783"/>
            <a:chExt cx="870585" cy="869950"/>
          </a:xfrm>
        </p:grpSpPr>
        <p:sp>
          <p:nvSpPr>
            <p:cNvPr id="101" name="object 101"/>
            <p:cNvSpPr/>
            <p:nvPr/>
          </p:nvSpPr>
          <p:spPr>
            <a:xfrm>
              <a:off x="6892272" y="2606261"/>
              <a:ext cx="519430" cy="519430"/>
            </a:xfrm>
            <a:custGeom>
              <a:avLst/>
              <a:gdLst/>
              <a:ahLst/>
              <a:cxnLst/>
              <a:rect l="l" t="t" r="r" b="b"/>
              <a:pathLst>
                <a:path w="519429" h="519430">
                  <a:moveTo>
                    <a:pt x="337439" y="80403"/>
                  </a:moveTo>
                  <a:lnTo>
                    <a:pt x="329504" y="77184"/>
                  </a:lnTo>
                  <a:lnTo>
                    <a:pt x="321462" y="74325"/>
                  </a:lnTo>
                  <a:lnTo>
                    <a:pt x="313325" y="71825"/>
                  </a:lnTo>
                  <a:lnTo>
                    <a:pt x="305104" y="69684"/>
                  </a:lnTo>
                  <a:lnTo>
                    <a:pt x="295173" y="355"/>
                  </a:lnTo>
                  <a:lnTo>
                    <a:pt x="227406" y="0"/>
                  </a:lnTo>
                  <a:lnTo>
                    <a:pt x="217500" y="68986"/>
                  </a:lnTo>
                  <a:lnTo>
                    <a:pt x="201918" y="73100"/>
                  </a:lnTo>
                  <a:lnTo>
                    <a:pt x="186659" y="78514"/>
                  </a:lnTo>
                  <a:lnTo>
                    <a:pt x="171803" y="85238"/>
                  </a:lnTo>
                  <a:lnTo>
                    <a:pt x="157429" y="93281"/>
                  </a:lnTo>
                  <a:lnTo>
                    <a:pt x="102514" y="50292"/>
                  </a:lnTo>
                  <a:lnTo>
                    <a:pt x="53111" y="98831"/>
                  </a:lnTo>
                  <a:lnTo>
                    <a:pt x="95262" y="154711"/>
                  </a:lnTo>
                  <a:lnTo>
                    <a:pt x="86932" y="169180"/>
                  </a:lnTo>
                  <a:lnTo>
                    <a:pt x="79943" y="184164"/>
                  </a:lnTo>
                  <a:lnTo>
                    <a:pt x="74292" y="199579"/>
                  </a:lnTo>
                  <a:lnTo>
                    <a:pt x="69977" y="215341"/>
                  </a:lnTo>
                  <a:lnTo>
                    <a:pt x="381" y="224523"/>
                  </a:lnTo>
                  <a:lnTo>
                    <a:pt x="0" y="292303"/>
                  </a:lnTo>
                  <a:lnTo>
                    <a:pt x="69913" y="302399"/>
                  </a:lnTo>
                  <a:lnTo>
                    <a:pt x="74076" y="317852"/>
                  </a:lnTo>
                  <a:lnTo>
                    <a:pt x="79508" y="332990"/>
                  </a:lnTo>
                  <a:lnTo>
                    <a:pt x="86226" y="347733"/>
                  </a:lnTo>
                  <a:lnTo>
                    <a:pt x="94246" y="362000"/>
                  </a:lnTo>
                  <a:lnTo>
                    <a:pt x="50304" y="417182"/>
                  </a:lnTo>
                  <a:lnTo>
                    <a:pt x="101968" y="468845"/>
                  </a:lnTo>
                  <a:lnTo>
                    <a:pt x="157137" y="424891"/>
                  </a:lnTo>
                  <a:lnTo>
                    <a:pt x="171404" y="432911"/>
                  </a:lnTo>
                  <a:lnTo>
                    <a:pt x="186148" y="439631"/>
                  </a:lnTo>
                  <a:lnTo>
                    <a:pt x="201290" y="445066"/>
                  </a:lnTo>
                  <a:lnTo>
                    <a:pt x="216750" y="449237"/>
                  </a:lnTo>
                  <a:lnTo>
                    <a:pt x="226834" y="519137"/>
                  </a:lnTo>
                  <a:lnTo>
                    <a:pt x="294627" y="518769"/>
                  </a:lnTo>
                  <a:lnTo>
                    <a:pt x="303809" y="449160"/>
                  </a:lnTo>
                  <a:lnTo>
                    <a:pt x="319565" y="444851"/>
                  </a:lnTo>
                  <a:lnTo>
                    <a:pt x="334979" y="439199"/>
                  </a:lnTo>
                  <a:lnTo>
                    <a:pt x="349963" y="432206"/>
                  </a:lnTo>
                  <a:lnTo>
                    <a:pt x="364426" y="423875"/>
                  </a:lnTo>
                  <a:lnTo>
                    <a:pt x="420319" y="466039"/>
                  </a:lnTo>
                  <a:lnTo>
                    <a:pt x="468858" y="416623"/>
                  </a:lnTo>
                  <a:lnTo>
                    <a:pt x="425856" y="361708"/>
                  </a:lnTo>
                  <a:lnTo>
                    <a:pt x="433906" y="347339"/>
                  </a:lnTo>
                  <a:lnTo>
                    <a:pt x="440632" y="332482"/>
                  </a:lnTo>
                  <a:lnTo>
                    <a:pt x="446044" y="317220"/>
                  </a:lnTo>
                  <a:lnTo>
                    <a:pt x="450151" y="301637"/>
                  </a:lnTo>
                  <a:lnTo>
                    <a:pt x="519150" y="291731"/>
                  </a:lnTo>
                  <a:lnTo>
                    <a:pt x="518782" y="223977"/>
                  </a:lnTo>
                  <a:lnTo>
                    <a:pt x="449453" y="214033"/>
                  </a:lnTo>
                  <a:lnTo>
                    <a:pt x="447423" y="206209"/>
                  </a:lnTo>
                  <a:lnTo>
                    <a:pt x="445069" y="198461"/>
                  </a:lnTo>
                  <a:lnTo>
                    <a:pt x="442389" y="190796"/>
                  </a:lnTo>
                  <a:lnTo>
                    <a:pt x="439381" y="183222"/>
                  </a:lnTo>
                </a:path>
              </a:pathLst>
            </a:custGeom>
            <a:ln w="14198">
              <a:solidFill>
                <a:srgbClr val="614D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94846" y="2808813"/>
              <a:ext cx="114014" cy="11402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7364052" y="2666594"/>
              <a:ext cx="118745" cy="453390"/>
            </a:xfrm>
            <a:custGeom>
              <a:avLst/>
              <a:gdLst/>
              <a:ahLst/>
              <a:cxnLst/>
              <a:rect l="l" t="t" r="r" b="b"/>
              <a:pathLst>
                <a:path w="118745" h="453389">
                  <a:moveTo>
                    <a:pt x="0" y="452932"/>
                  </a:moveTo>
                  <a:lnTo>
                    <a:pt x="35512" y="418405"/>
                  </a:lnTo>
                  <a:lnTo>
                    <a:pt x="64843" y="379866"/>
                  </a:lnTo>
                  <a:lnTo>
                    <a:pt x="87886" y="338078"/>
                  </a:lnTo>
                  <a:lnTo>
                    <a:pt x="104537" y="293803"/>
                  </a:lnTo>
                  <a:lnTo>
                    <a:pt x="114690" y="247803"/>
                  </a:lnTo>
                  <a:lnTo>
                    <a:pt x="118241" y="200843"/>
                  </a:lnTo>
                  <a:lnTo>
                    <a:pt x="115083" y="153684"/>
                  </a:lnTo>
                  <a:lnTo>
                    <a:pt x="105113" y="107090"/>
                  </a:lnTo>
                  <a:lnTo>
                    <a:pt x="88224" y="61822"/>
                  </a:lnTo>
                  <a:lnTo>
                    <a:pt x="64312" y="18643"/>
                  </a:lnTo>
                  <a:lnTo>
                    <a:pt x="55778" y="6108"/>
                  </a:lnTo>
                  <a:lnTo>
                    <a:pt x="51155" y="0"/>
                  </a:lnTo>
                </a:path>
              </a:pathLst>
            </a:custGeom>
            <a:ln w="14198">
              <a:solidFill>
                <a:srgbClr val="614D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351354" y="3082606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18681" y="0"/>
                  </a:moveTo>
                  <a:lnTo>
                    <a:pt x="3009" y="13106"/>
                  </a:lnTo>
                  <a:lnTo>
                    <a:pt x="0" y="47040"/>
                  </a:lnTo>
                  <a:lnTo>
                    <a:pt x="33908" y="50050"/>
                  </a:lnTo>
                  <a:lnTo>
                    <a:pt x="49593" y="36931"/>
                  </a:lnTo>
                  <a:lnTo>
                    <a:pt x="15671" y="33921"/>
                  </a:lnTo>
                  <a:lnTo>
                    <a:pt x="18681" y="0"/>
                  </a:lnTo>
                  <a:close/>
                </a:path>
              </a:pathLst>
            </a:custGeom>
            <a:solidFill>
              <a:srgbClr val="614D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030568" y="2269882"/>
              <a:ext cx="718185" cy="717550"/>
            </a:xfrm>
            <a:custGeom>
              <a:avLst/>
              <a:gdLst/>
              <a:ahLst/>
              <a:cxnLst/>
              <a:rect l="l" t="t" r="r" b="b"/>
              <a:pathLst>
                <a:path w="718184" h="717550">
                  <a:moveTo>
                    <a:pt x="232632" y="548030"/>
                  </a:moveTo>
                  <a:lnTo>
                    <a:pt x="495623" y="285038"/>
                  </a:lnTo>
                  <a:lnTo>
                    <a:pt x="501836" y="280327"/>
                  </a:lnTo>
                  <a:lnTo>
                    <a:pt x="508946" y="277475"/>
                  </a:lnTo>
                  <a:lnTo>
                    <a:pt x="516580" y="276519"/>
                  </a:lnTo>
                  <a:lnTo>
                    <a:pt x="524363" y="277494"/>
                  </a:lnTo>
                  <a:lnTo>
                    <a:pt x="553939" y="281105"/>
                  </a:lnTo>
                  <a:lnTo>
                    <a:pt x="583461" y="277134"/>
                  </a:lnTo>
                  <a:lnTo>
                    <a:pt x="611362" y="265584"/>
                  </a:lnTo>
                  <a:lnTo>
                    <a:pt x="636073" y="246456"/>
                  </a:lnTo>
                  <a:lnTo>
                    <a:pt x="717810" y="163499"/>
                  </a:lnTo>
                  <a:lnTo>
                    <a:pt x="694709" y="147700"/>
                  </a:lnTo>
                  <a:lnTo>
                    <a:pt x="679963" y="141052"/>
                  </a:lnTo>
                  <a:lnTo>
                    <a:pt x="664279" y="139874"/>
                  </a:lnTo>
                  <a:lnTo>
                    <a:pt x="649110" y="144025"/>
                  </a:lnTo>
                  <a:lnTo>
                    <a:pt x="635908" y="153365"/>
                  </a:lnTo>
                  <a:lnTo>
                    <a:pt x="604018" y="185661"/>
                  </a:lnTo>
                  <a:lnTo>
                    <a:pt x="587753" y="197792"/>
                  </a:lnTo>
                  <a:lnTo>
                    <a:pt x="569371" y="203114"/>
                  </a:lnTo>
                  <a:lnTo>
                    <a:pt x="550052" y="200105"/>
                  </a:lnTo>
                  <a:lnTo>
                    <a:pt x="530980" y="187248"/>
                  </a:lnTo>
                  <a:lnTo>
                    <a:pt x="517841" y="168363"/>
                  </a:lnTo>
                  <a:lnTo>
                    <a:pt x="514537" y="149074"/>
                  </a:lnTo>
                  <a:lnTo>
                    <a:pt x="519572" y="130597"/>
                  </a:lnTo>
                  <a:lnTo>
                    <a:pt x="531450" y="114147"/>
                  </a:lnTo>
                  <a:lnTo>
                    <a:pt x="560431" y="84810"/>
                  </a:lnTo>
                  <a:lnTo>
                    <a:pt x="570584" y="70051"/>
                  </a:lnTo>
                  <a:lnTo>
                    <a:pt x="574951" y="53195"/>
                  </a:lnTo>
                  <a:lnTo>
                    <a:pt x="573397" y="35856"/>
                  </a:lnTo>
                  <a:lnTo>
                    <a:pt x="565791" y="19646"/>
                  </a:lnTo>
                  <a:lnTo>
                    <a:pt x="551922" y="0"/>
                  </a:lnTo>
                  <a:lnTo>
                    <a:pt x="516985" y="35458"/>
                  </a:lnTo>
                  <a:lnTo>
                    <a:pt x="470173" y="82956"/>
                  </a:lnTo>
                  <a:lnTo>
                    <a:pt x="451381" y="107971"/>
                  </a:lnTo>
                  <a:lnTo>
                    <a:pt x="440235" y="136074"/>
                  </a:lnTo>
                  <a:lnTo>
                    <a:pt x="436715" y="165691"/>
                  </a:lnTo>
                  <a:lnTo>
                    <a:pt x="440797" y="195249"/>
                  </a:lnTo>
                  <a:lnTo>
                    <a:pt x="441896" y="202957"/>
                  </a:lnTo>
                  <a:lnTo>
                    <a:pt x="441077" y="210556"/>
                  </a:lnTo>
                  <a:lnTo>
                    <a:pt x="438372" y="217674"/>
                  </a:lnTo>
                  <a:lnTo>
                    <a:pt x="433812" y="223939"/>
                  </a:lnTo>
                  <a:lnTo>
                    <a:pt x="171900" y="485851"/>
                  </a:lnTo>
                  <a:lnTo>
                    <a:pt x="136887" y="475780"/>
                  </a:lnTo>
                  <a:lnTo>
                    <a:pt x="100752" y="476462"/>
                  </a:lnTo>
                  <a:lnTo>
                    <a:pt x="66098" y="487922"/>
                  </a:lnTo>
                  <a:lnTo>
                    <a:pt x="35528" y="510184"/>
                  </a:lnTo>
                  <a:lnTo>
                    <a:pt x="8882" y="550303"/>
                  </a:lnTo>
                  <a:lnTo>
                    <a:pt x="0" y="595942"/>
                  </a:lnTo>
                  <a:lnTo>
                    <a:pt x="8882" y="641584"/>
                  </a:lnTo>
                  <a:lnTo>
                    <a:pt x="35528" y="681710"/>
                  </a:lnTo>
                  <a:lnTo>
                    <a:pt x="75646" y="708349"/>
                  </a:lnTo>
                  <a:lnTo>
                    <a:pt x="121284" y="717227"/>
                  </a:lnTo>
                  <a:lnTo>
                    <a:pt x="166923" y="708344"/>
                  </a:lnTo>
                  <a:lnTo>
                    <a:pt x="207041" y="681697"/>
                  </a:lnTo>
                  <a:lnTo>
                    <a:pt x="228965" y="651788"/>
                  </a:lnTo>
                  <a:lnTo>
                    <a:pt x="240530" y="617907"/>
                  </a:lnTo>
                  <a:lnTo>
                    <a:pt x="241747" y="582505"/>
                  </a:lnTo>
                  <a:lnTo>
                    <a:pt x="232632" y="548030"/>
                  </a:lnTo>
                  <a:close/>
                </a:path>
              </a:pathLst>
            </a:custGeom>
            <a:ln w="14198">
              <a:solidFill>
                <a:srgbClr val="614D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892279" y="2379816"/>
              <a:ext cx="586105" cy="413384"/>
            </a:xfrm>
            <a:custGeom>
              <a:avLst/>
              <a:gdLst/>
              <a:ahLst/>
              <a:cxnLst/>
              <a:rect l="l" t="t" r="r" b="b"/>
              <a:pathLst>
                <a:path w="586104" h="413385">
                  <a:moveTo>
                    <a:pt x="0" y="412800"/>
                  </a:moveTo>
                  <a:lnTo>
                    <a:pt x="0" y="0"/>
                  </a:lnTo>
                  <a:lnTo>
                    <a:pt x="585825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892286" y="2928649"/>
              <a:ext cx="35560" cy="59055"/>
            </a:xfrm>
            <a:custGeom>
              <a:avLst/>
              <a:gdLst/>
              <a:ahLst/>
              <a:cxnLst/>
              <a:rect l="l" t="t" r="r" b="b"/>
              <a:pathLst>
                <a:path w="35559" h="59055">
                  <a:moveTo>
                    <a:pt x="35064" y="58458"/>
                  </a:moveTo>
                  <a:lnTo>
                    <a:pt x="0" y="58458"/>
                  </a:lnTo>
                  <a:lnTo>
                    <a:pt x="0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370038" y="2987107"/>
              <a:ext cx="60325" cy="0"/>
            </a:xfrm>
            <a:custGeom>
              <a:avLst/>
              <a:gdLst/>
              <a:ahLst/>
              <a:cxnLst/>
              <a:rect l="l" t="t" r="r" b="b"/>
              <a:pathLst>
                <a:path w="60325">
                  <a:moveTo>
                    <a:pt x="59766" y="0"/>
                  </a:moveTo>
                  <a:lnTo>
                    <a:pt x="0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482301" y="2598120"/>
              <a:ext cx="128905" cy="389255"/>
            </a:xfrm>
            <a:custGeom>
              <a:avLst/>
              <a:gdLst/>
              <a:ahLst/>
              <a:cxnLst/>
              <a:rect l="l" t="t" r="r" b="b"/>
              <a:pathLst>
                <a:path w="128904" h="389255">
                  <a:moveTo>
                    <a:pt x="128282" y="0"/>
                  </a:moveTo>
                  <a:lnTo>
                    <a:pt x="128282" y="388988"/>
                  </a:lnTo>
                  <a:lnTo>
                    <a:pt x="0" y="388988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892279" y="2477704"/>
              <a:ext cx="536575" cy="0"/>
            </a:xfrm>
            <a:custGeom>
              <a:avLst/>
              <a:gdLst/>
              <a:ahLst/>
              <a:cxnLst/>
              <a:rect l="l" t="t" r="r" b="b"/>
              <a:pathLst>
                <a:path w="536575">
                  <a:moveTo>
                    <a:pt x="0" y="0"/>
                  </a:moveTo>
                  <a:lnTo>
                    <a:pt x="536067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934454" y="2413431"/>
              <a:ext cx="160655" cy="27940"/>
            </a:xfrm>
            <a:custGeom>
              <a:avLst/>
              <a:gdLst/>
              <a:ahLst/>
              <a:cxnLst/>
              <a:rect l="l" t="t" r="r" b="b"/>
              <a:pathLst>
                <a:path w="160654" h="27939">
                  <a:moveTo>
                    <a:pt x="27698" y="6197"/>
                  </a:moveTo>
                  <a:lnTo>
                    <a:pt x="21501" y="0"/>
                  </a:lnTo>
                  <a:lnTo>
                    <a:pt x="6197" y="0"/>
                  </a:lnTo>
                  <a:lnTo>
                    <a:pt x="0" y="6197"/>
                  </a:lnTo>
                  <a:lnTo>
                    <a:pt x="0" y="21488"/>
                  </a:lnTo>
                  <a:lnTo>
                    <a:pt x="6197" y="27686"/>
                  </a:lnTo>
                  <a:lnTo>
                    <a:pt x="21501" y="27686"/>
                  </a:lnTo>
                  <a:lnTo>
                    <a:pt x="27698" y="21488"/>
                  </a:lnTo>
                  <a:lnTo>
                    <a:pt x="27698" y="13843"/>
                  </a:lnTo>
                  <a:lnTo>
                    <a:pt x="27698" y="6197"/>
                  </a:lnTo>
                  <a:close/>
                </a:path>
                <a:path w="160654" h="27939">
                  <a:moveTo>
                    <a:pt x="94043" y="6197"/>
                  </a:moveTo>
                  <a:lnTo>
                    <a:pt x="87845" y="0"/>
                  </a:lnTo>
                  <a:lnTo>
                    <a:pt x="72555" y="0"/>
                  </a:lnTo>
                  <a:lnTo>
                    <a:pt x="66357" y="6197"/>
                  </a:lnTo>
                  <a:lnTo>
                    <a:pt x="66357" y="21488"/>
                  </a:lnTo>
                  <a:lnTo>
                    <a:pt x="72555" y="27686"/>
                  </a:lnTo>
                  <a:lnTo>
                    <a:pt x="87845" y="27686"/>
                  </a:lnTo>
                  <a:lnTo>
                    <a:pt x="94043" y="21488"/>
                  </a:lnTo>
                  <a:lnTo>
                    <a:pt x="94043" y="13843"/>
                  </a:lnTo>
                  <a:lnTo>
                    <a:pt x="94043" y="6197"/>
                  </a:lnTo>
                  <a:close/>
                </a:path>
                <a:path w="160654" h="27939">
                  <a:moveTo>
                    <a:pt x="160401" y="6197"/>
                  </a:moveTo>
                  <a:lnTo>
                    <a:pt x="154203" y="0"/>
                  </a:lnTo>
                  <a:lnTo>
                    <a:pt x="138912" y="0"/>
                  </a:lnTo>
                  <a:lnTo>
                    <a:pt x="132715" y="6197"/>
                  </a:lnTo>
                  <a:lnTo>
                    <a:pt x="132715" y="21488"/>
                  </a:lnTo>
                  <a:lnTo>
                    <a:pt x="138912" y="27686"/>
                  </a:lnTo>
                  <a:lnTo>
                    <a:pt x="154203" y="27686"/>
                  </a:lnTo>
                  <a:lnTo>
                    <a:pt x="160401" y="21488"/>
                  </a:lnTo>
                  <a:lnTo>
                    <a:pt x="160401" y="13843"/>
                  </a:lnTo>
                  <a:lnTo>
                    <a:pt x="160401" y="6197"/>
                  </a:lnTo>
                  <a:close/>
                </a:path>
              </a:pathLst>
            </a:custGeom>
            <a:solidFill>
              <a:srgbClr val="313E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2" name="object 112"/>
          <p:cNvGrpSpPr/>
          <p:nvPr/>
        </p:nvGrpSpPr>
        <p:grpSpPr>
          <a:xfrm>
            <a:off x="2334611" y="2264567"/>
            <a:ext cx="807085" cy="870585"/>
            <a:chOff x="2334611" y="2264567"/>
            <a:chExt cx="807085" cy="870585"/>
          </a:xfrm>
        </p:grpSpPr>
        <p:sp>
          <p:nvSpPr>
            <p:cNvPr id="113" name="object 113"/>
            <p:cNvSpPr/>
            <p:nvPr/>
          </p:nvSpPr>
          <p:spPr>
            <a:xfrm>
              <a:off x="2341711" y="2768714"/>
              <a:ext cx="241300" cy="125730"/>
            </a:xfrm>
            <a:custGeom>
              <a:avLst/>
              <a:gdLst/>
              <a:ahLst/>
              <a:cxnLst/>
              <a:rect l="l" t="t" r="r" b="b"/>
              <a:pathLst>
                <a:path w="241300" h="125730">
                  <a:moveTo>
                    <a:pt x="197510" y="124993"/>
                  </a:moveTo>
                  <a:lnTo>
                    <a:pt x="152" y="125247"/>
                  </a:lnTo>
                  <a:lnTo>
                    <a:pt x="0" y="253"/>
                  </a:lnTo>
                  <a:lnTo>
                    <a:pt x="241198" y="0"/>
                  </a:lnTo>
                </a:path>
              </a:pathLst>
            </a:custGeom>
            <a:ln w="14198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439993" y="2831616"/>
              <a:ext cx="635" cy="57150"/>
            </a:xfrm>
            <a:custGeom>
              <a:avLst/>
              <a:gdLst/>
              <a:ahLst/>
              <a:cxnLst/>
              <a:rect l="l" t="t" r="r" b="b"/>
              <a:pathLst>
                <a:path w="635" h="57150">
                  <a:moveTo>
                    <a:pt x="0" y="0"/>
                  </a:moveTo>
                  <a:lnTo>
                    <a:pt x="76" y="57099"/>
                  </a:lnTo>
                </a:path>
              </a:pathLst>
            </a:custGeom>
            <a:ln w="14198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767007" y="2593844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500" h="174625">
                  <a:moveTo>
                    <a:pt x="0" y="0"/>
                  </a:moveTo>
                  <a:lnTo>
                    <a:pt x="63080" y="174383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681361" y="2767878"/>
              <a:ext cx="453390" cy="125730"/>
            </a:xfrm>
            <a:custGeom>
              <a:avLst/>
              <a:gdLst/>
              <a:ahLst/>
              <a:cxnLst/>
              <a:rect l="l" t="t" r="r" b="b"/>
              <a:pathLst>
                <a:path w="453389" h="125730">
                  <a:moveTo>
                    <a:pt x="245059" y="125222"/>
                  </a:moveTo>
                  <a:lnTo>
                    <a:pt x="453059" y="124993"/>
                  </a:lnTo>
                  <a:lnTo>
                    <a:pt x="452907" y="0"/>
                  </a:lnTo>
                  <a:lnTo>
                    <a:pt x="58153" y="444"/>
                  </a:lnTo>
                  <a:lnTo>
                    <a:pt x="0" y="533"/>
                  </a:lnTo>
                </a:path>
              </a:pathLst>
            </a:custGeom>
            <a:ln w="14198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784373" y="278840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836768" y="2831162"/>
              <a:ext cx="635" cy="57150"/>
            </a:xfrm>
            <a:custGeom>
              <a:avLst/>
              <a:gdLst/>
              <a:ahLst/>
              <a:cxnLst/>
              <a:rect l="l" t="t" r="r" b="b"/>
              <a:pathLst>
                <a:path w="635" h="57150">
                  <a:moveTo>
                    <a:pt x="0" y="0"/>
                  </a:moveTo>
                  <a:lnTo>
                    <a:pt x="76" y="57099"/>
                  </a:lnTo>
                </a:path>
              </a:pathLst>
            </a:custGeom>
            <a:ln w="14198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935961" y="2831048"/>
              <a:ext cx="635" cy="57150"/>
            </a:xfrm>
            <a:custGeom>
              <a:avLst/>
              <a:gdLst/>
              <a:ahLst/>
              <a:cxnLst/>
              <a:rect l="l" t="t" r="r" b="b"/>
              <a:pathLst>
                <a:path w="635" h="57150">
                  <a:moveTo>
                    <a:pt x="0" y="0"/>
                  </a:moveTo>
                  <a:lnTo>
                    <a:pt x="76" y="57099"/>
                  </a:lnTo>
                </a:path>
              </a:pathLst>
            </a:custGeom>
            <a:ln w="14198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035150" y="2830936"/>
              <a:ext cx="635" cy="57150"/>
            </a:xfrm>
            <a:custGeom>
              <a:avLst/>
              <a:gdLst/>
              <a:ahLst/>
              <a:cxnLst/>
              <a:rect l="l" t="t" r="r" b="b"/>
              <a:pathLst>
                <a:path w="635" h="57150">
                  <a:moveTo>
                    <a:pt x="0" y="0"/>
                  </a:moveTo>
                  <a:lnTo>
                    <a:pt x="76" y="57099"/>
                  </a:lnTo>
                </a:path>
              </a:pathLst>
            </a:custGeom>
            <a:ln w="14198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98319" y="2264567"/>
              <a:ext cx="76695" cy="142678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2484852" y="2404901"/>
              <a:ext cx="349885" cy="723265"/>
            </a:xfrm>
            <a:custGeom>
              <a:avLst/>
              <a:gdLst/>
              <a:ahLst/>
              <a:cxnLst/>
              <a:rect l="l" t="t" r="r" b="b"/>
              <a:pathLst>
                <a:path w="349885" h="723264">
                  <a:moveTo>
                    <a:pt x="158064" y="201193"/>
                  </a:moveTo>
                  <a:lnTo>
                    <a:pt x="2463" y="631342"/>
                  </a:lnTo>
                  <a:lnTo>
                    <a:pt x="0" y="722960"/>
                  </a:lnTo>
                  <a:lnTo>
                    <a:pt x="57010" y="651243"/>
                  </a:lnTo>
                  <a:lnTo>
                    <a:pt x="62560" y="635888"/>
                  </a:lnTo>
                  <a:lnTo>
                    <a:pt x="72745" y="607720"/>
                  </a:lnTo>
                  <a:lnTo>
                    <a:pt x="223316" y="191477"/>
                  </a:lnTo>
                  <a:lnTo>
                    <a:pt x="224231" y="188937"/>
                  </a:lnTo>
                  <a:lnTo>
                    <a:pt x="197094" y="175419"/>
                  </a:lnTo>
                  <a:lnTo>
                    <a:pt x="175656" y="154431"/>
                  </a:lnTo>
                  <a:lnTo>
                    <a:pt x="161576" y="127633"/>
                  </a:lnTo>
                  <a:lnTo>
                    <a:pt x="156514" y="96685"/>
                  </a:lnTo>
                  <a:lnTo>
                    <a:pt x="164111" y="59048"/>
                  </a:lnTo>
                  <a:lnTo>
                    <a:pt x="184831" y="28316"/>
                  </a:lnTo>
                  <a:lnTo>
                    <a:pt x="215563" y="7597"/>
                  </a:lnTo>
                  <a:lnTo>
                    <a:pt x="253199" y="0"/>
                  </a:lnTo>
                  <a:lnTo>
                    <a:pt x="290831" y="7597"/>
                  </a:lnTo>
                  <a:lnTo>
                    <a:pt x="321563" y="28316"/>
                  </a:lnTo>
                  <a:lnTo>
                    <a:pt x="342286" y="59048"/>
                  </a:lnTo>
                  <a:lnTo>
                    <a:pt x="349884" y="96685"/>
                  </a:lnTo>
                  <a:lnTo>
                    <a:pt x="342286" y="134314"/>
                  </a:lnTo>
                  <a:lnTo>
                    <a:pt x="321563" y="165042"/>
                  </a:lnTo>
                  <a:lnTo>
                    <a:pt x="290831" y="185760"/>
                  </a:lnTo>
                  <a:lnTo>
                    <a:pt x="253199" y="193357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816047" y="2558713"/>
              <a:ext cx="64769" cy="179070"/>
            </a:xfrm>
            <a:custGeom>
              <a:avLst/>
              <a:gdLst/>
              <a:ahLst/>
              <a:cxnLst/>
              <a:rect l="l" t="t" r="r" b="b"/>
              <a:pathLst>
                <a:path w="64769" h="179069">
                  <a:moveTo>
                    <a:pt x="64719" y="178942"/>
                  </a:moveTo>
                  <a:lnTo>
                    <a:pt x="0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596969" y="2893311"/>
              <a:ext cx="122555" cy="635"/>
            </a:xfrm>
            <a:custGeom>
              <a:avLst/>
              <a:gdLst/>
              <a:ahLst/>
              <a:cxnLst/>
              <a:rect l="l" t="t" r="r" b="b"/>
              <a:pathLst>
                <a:path w="122555" h="635">
                  <a:moveTo>
                    <a:pt x="-7099" y="69"/>
                  </a:moveTo>
                  <a:lnTo>
                    <a:pt x="129374" y="69"/>
                  </a:lnTo>
                </a:path>
              </a:pathLst>
            </a:custGeom>
            <a:ln w="1433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756855" y="2893531"/>
              <a:ext cx="234950" cy="234950"/>
            </a:xfrm>
            <a:custGeom>
              <a:avLst/>
              <a:gdLst/>
              <a:ahLst/>
              <a:cxnLst/>
              <a:rect l="l" t="t" r="r" b="b"/>
              <a:pathLst>
                <a:path w="234950" h="234950">
                  <a:moveTo>
                    <a:pt x="133654" y="41732"/>
                  </a:moveTo>
                  <a:lnTo>
                    <a:pt x="177380" y="162610"/>
                  </a:lnTo>
                  <a:lnTo>
                    <a:pt x="234391" y="234327"/>
                  </a:lnTo>
                  <a:lnTo>
                    <a:pt x="231927" y="142722"/>
                  </a:lnTo>
                  <a:lnTo>
                    <a:pt x="180378" y="241"/>
                  </a:lnTo>
                  <a:lnTo>
                    <a:pt x="0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691175" y="2454702"/>
              <a:ext cx="93980" cy="93980"/>
            </a:xfrm>
            <a:custGeom>
              <a:avLst/>
              <a:gdLst/>
              <a:ahLst/>
              <a:cxnLst/>
              <a:rect l="l" t="t" r="r" b="b"/>
              <a:pathLst>
                <a:path w="93980" h="93980">
                  <a:moveTo>
                    <a:pt x="93738" y="46875"/>
                  </a:moveTo>
                  <a:lnTo>
                    <a:pt x="90055" y="65119"/>
                  </a:lnTo>
                  <a:lnTo>
                    <a:pt x="80011" y="80019"/>
                  </a:lnTo>
                  <a:lnTo>
                    <a:pt x="65111" y="90066"/>
                  </a:lnTo>
                  <a:lnTo>
                    <a:pt x="46863" y="93751"/>
                  </a:lnTo>
                  <a:lnTo>
                    <a:pt x="28626" y="90066"/>
                  </a:lnTo>
                  <a:lnTo>
                    <a:pt x="13730" y="80019"/>
                  </a:lnTo>
                  <a:lnTo>
                    <a:pt x="3684" y="65119"/>
                  </a:lnTo>
                  <a:lnTo>
                    <a:pt x="0" y="46875"/>
                  </a:lnTo>
                  <a:lnTo>
                    <a:pt x="3684" y="28632"/>
                  </a:lnTo>
                  <a:lnTo>
                    <a:pt x="13730" y="13731"/>
                  </a:lnTo>
                  <a:lnTo>
                    <a:pt x="28626" y="3684"/>
                  </a:lnTo>
                  <a:lnTo>
                    <a:pt x="46863" y="0"/>
                  </a:lnTo>
                  <a:lnTo>
                    <a:pt x="65111" y="3684"/>
                  </a:lnTo>
                  <a:lnTo>
                    <a:pt x="80011" y="13731"/>
                  </a:lnTo>
                  <a:lnTo>
                    <a:pt x="90055" y="28632"/>
                  </a:lnTo>
                  <a:lnTo>
                    <a:pt x="93738" y="46875"/>
                  </a:lnTo>
                  <a:close/>
                </a:path>
              </a:pathLst>
            </a:custGeom>
            <a:ln w="14198">
              <a:solidFill>
                <a:srgbClr val="4DC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487319" y="3036249"/>
              <a:ext cx="54610" cy="20320"/>
            </a:xfrm>
            <a:custGeom>
              <a:avLst/>
              <a:gdLst/>
              <a:ahLst/>
              <a:cxnLst/>
              <a:rect l="l" t="t" r="r" b="b"/>
              <a:pathLst>
                <a:path w="54610" h="20319">
                  <a:moveTo>
                    <a:pt x="0" y="0"/>
                  </a:moveTo>
                  <a:lnTo>
                    <a:pt x="54546" y="19888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934235" y="3036251"/>
              <a:ext cx="54610" cy="20320"/>
            </a:xfrm>
            <a:custGeom>
              <a:avLst/>
              <a:gdLst/>
              <a:ahLst/>
              <a:cxnLst/>
              <a:rect l="l" t="t" r="r" b="b"/>
              <a:pathLst>
                <a:path w="54610" h="20319">
                  <a:moveTo>
                    <a:pt x="0" y="19888"/>
                  </a:moveTo>
                  <a:lnTo>
                    <a:pt x="54546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719242" y="2830822"/>
              <a:ext cx="38100" cy="120014"/>
            </a:xfrm>
            <a:custGeom>
              <a:avLst/>
              <a:gdLst/>
              <a:ahLst/>
              <a:cxnLst/>
              <a:rect l="l" t="t" r="r" b="b"/>
              <a:pathLst>
                <a:path w="38100" h="120014">
                  <a:moveTo>
                    <a:pt x="37604" y="0"/>
                  </a:moveTo>
                  <a:lnTo>
                    <a:pt x="37604" y="119926"/>
                  </a:lnTo>
                  <a:lnTo>
                    <a:pt x="0" y="119926"/>
                  </a:lnTo>
                  <a:lnTo>
                    <a:pt x="0" y="0"/>
                  </a:lnTo>
                </a:path>
              </a:pathLst>
            </a:custGeom>
            <a:ln w="14198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0" name="object 130"/>
          <p:cNvGrpSpPr/>
          <p:nvPr/>
        </p:nvGrpSpPr>
        <p:grpSpPr>
          <a:xfrm>
            <a:off x="5350297" y="2313990"/>
            <a:ext cx="931544" cy="767715"/>
            <a:chOff x="5350297" y="2313990"/>
            <a:chExt cx="931544" cy="767715"/>
          </a:xfrm>
        </p:grpSpPr>
        <p:sp>
          <p:nvSpPr>
            <p:cNvPr id="131" name="object 131"/>
            <p:cNvSpPr/>
            <p:nvPr/>
          </p:nvSpPr>
          <p:spPr>
            <a:xfrm>
              <a:off x="5357981" y="2321674"/>
              <a:ext cx="713105" cy="656590"/>
            </a:xfrm>
            <a:custGeom>
              <a:avLst/>
              <a:gdLst/>
              <a:ahLst/>
              <a:cxnLst/>
              <a:rect l="l" t="t" r="r" b="b"/>
              <a:pathLst>
                <a:path w="713104" h="656589">
                  <a:moveTo>
                    <a:pt x="105790" y="656247"/>
                  </a:moveTo>
                  <a:lnTo>
                    <a:pt x="0" y="656247"/>
                  </a:lnTo>
                  <a:lnTo>
                    <a:pt x="0" y="0"/>
                  </a:lnTo>
                  <a:lnTo>
                    <a:pt x="462991" y="0"/>
                  </a:lnTo>
                  <a:lnTo>
                    <a:pt x="582091" y="0"/>
                  </a:lnTo>
                  <a:lnTo>
                    <a:pt x="712596" y="0"/>
                  </a:lnTo>
                </a:path>
              </a:pathLst>
            </a:custGeom>
            <a:ln w="1536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5723021" y="2611958"/>
              <a:ext cx="403225" cy="366395"/>
            </a:xfrm>
            <a:custGeom>
              <a:avLst/>
              <a:gdLst/>
              <a:ahLst/>
              <a:cxnLst/>
              <a:rect l="l" t="t" r="r" b="b"/>
              <a:pathLst>
                <a:path w="403225" h="366394">
                  <a:moveTo>
                    <a:pt x="0" y="365963"/>
                  </a:moveTo>
                  <a:lnTo>
                    <a:pt x="72847" y="365963"/>
                  </a:lnTo>
                  <a:lnTo>
                    <a:pt x="247700" y="365963"/>
                  </a:lnTo>
                  <a:lnTo>
                    <a:pt x="403123" y="365963"/>
                  </a:lnTo>
                  <a:lnTo>
                    <a:pt x="403123" y="0"/>
                  </a:lnTo>
                </a:path>
              </a:pathLst>
            </a:custGeom>
            <a:ln w="1536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42223" y="2916772"/>
              <a:ext cx="105962" cy="105957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5488518" y="2321773"/>
              <a:ext cx="785495" cy="752475"/>
            </a:xfrm>
            <a:custGeom>
              <a:avLst/>
              <a:gdLst/>
              <a:ahLst/>
              <a:cxnLst/>
              <a:rect l="l" t="t" r="r" b="b"/>
              <a:pathLst>
                <a:path w="785495" h="752475">
                  <a:moveTo>
                    <a:pt x="629246" y="0"/>
                  </a:moveTo>
                  <a:lnTo>
                    <a:pt x="640981" y="0"/>
                  </a:lnTo>
                  <a:lnTo>
                    <a:pt x="652843" y="18338"/>
                  </a:lnTo>
                  <a:lnTo>
                    <a:pt x="659135" y="33328"/>
                  </a:lnTo>
                  <a:lnTo>
                    <a:pt x="659899" y="49115"/>
                  </a:lnTo>
                  <a:lnTo>
                    <a:pt x="655313" y="64242"/>
                  </a:lnTo>
                  <a:lnTo>
                    <a:pt x="645553" y="77254"/>
                  </a:lnTo>
                  <a:lnTo>
                    <a:pt x="618172" y="102793"/>
                  </a:lnTo>
                  <a:lnTo>
                    <a:pt x="606775" y="117276"/>
                  </a:lnTo>
                  <a:lnTo>
                    <a:pt x="601518" y="133853"/>
                  </a:lnTo>
                  <a:lnTo>
                    <a:pt x="603797" y="151480"/>
                  </a:lnTo>
                  <a:lnTo>
                    <a:pt x="615010" y="169113"/>
                  </a:lnTo>
                  <a:lnTo>
                    <a:pt x="631837" y="181484"/>
                  </a:lnTo>
                  <a:lnTo>
                    <a:pt x="649257" y="184931"/>
                  </a:lnTo>
                  <a:lnTo>
                    <a:pt x="666136" y="180786"/>
                  </a:lnTo>
                  <a:lnTo>
                    <a:pt x="681342" y="170383"/>
                  </a:lnTo>
                  <a:lnTo>
                    <a:pt x="711466" y="142265"/>
                  </a:lnTo>
                  <a:lnTo>
                    <a:pt x="723803" y="134286"/>
                  </a:lnTo>
                  <a:lnTo>
                    <a:pt x="737723" y="131086"/>
                  </a:lnTo>
                  <a:lnTo>
                    <a:pt x="751911" y="132739"/>
                  </a:lnTo>
                  <a:lnTo>
                    <a:pt x="765048" y="139319"/>
                  </a:lnTo>
                  <a:lnTo>
                    <a:pt x="785418" y="154520"/>
                  </a:lnTo>
                  <a:lnTo>
                    <a:pt x="708152" y="226733"/>
                  </a:lnTo>
                  <a:lnTo>
                    <a:pt x="685024" y="243171"/>
                  </a:lnTo>
                  <a:lnTo>
                    <a:pt x="659282" y="252614"/>
                  </a:lnTo>
                  <a:lnTo>
                    <a:pt x="632349" y="255120"/>
                  </a:lnTo>
                  <a:lnTo>
                    <a:pt x="605650" y="250748"/>
                  </a:lnTo>
                  <a:lnTo>
                    <a:pt x="598630" y="249567"/>
                  </a:lnTo>
                  <a:lnTo>
                    <a:pt x="591669" y="250145"/>
                  </a:lnTo>
                  <a:lnTo>
                    <a:pt x="585110" y="252466"/>
                  </a:lnTo>
                  <a:lnTo>
                    <a:pt x="579297" y="256514"/>
                  </a:lnTo>
                  <a:lnTo>
                    <a:pt x="483323" y="344805"/>
                  </a:lnTo>
                  <a:lnTo>
                    <a:pt x="307365" y="505891"/>
                  </a:lnTo>
                  <a:lnTo>
                    <a:pt x="202133" y="603491"/>
                  </a:lnTo>
                  <a:lnTo>
                    <a:pt x="210835" y="634854"/>
                  </a:lnTo>
                  <a:lnTo>
                    <a:pt x="209686" y="667072"/>
                  </a:lnTo>
                  <a:lnTo>
                    <a:pt x="198750" y="697715"/>
                  </a:lnTo>
                  <a:lnTo>
                    <a:pt x="178092" y="724357"/>
                  </a:lnTo>
                  <a:lnTo>
                    <a:pt x="137707" y="747973"/>
                  </a:lnTo>
                  <a:lnTo>
                    <a:pt x="92673" y="752032"/>
                  </a:lnTo>
                  <a:lnTo>
                    <a:pt x="49727" y="736756"/>
                  </a:lnTo>
                  <a:lnTo>
                    <a:pt x="15608" y="702373"/>
                  </a:lnTo>
                  <a:lnTo>
                    <a:pt x="3352" y="673886"/>
                  </a:lnTo>
                  <a:lnTo>
                    <a:pt x="0" y="643420"/>
                  </a:lnTo>
                  <a:lnTo>
                    <a:pt x="5467" y="613258"/>
                  </a:lnTo>
                  <a:lnTo>
                    <a:pt x="19672" y="585685"/>
                  </a:lnTo>
                  <a:lnTo>
                    <a:pt x="48782" y="558060"/>
                  </a:lnTo>
                  <a:lnTo>
                    <a:pt x="83729" y="543704"/>
                  </a:lnTo>
                  <a:lnTo>
                    <a:pt x="120808" y="542471"/>
                  </a:lnTo>
                  <a:lnTo>
                    <a:pt x="156311" y="554215"/>
                  </a:lnTo>
                  <a:lnTo>
                    <a:pt x="307365" y="409867"/>
                  </a:lnTo>
                  <a:lnTo>
                    <a:pt x="436156" y="285483"/>
                  </a:lnTo>
                  <a:lnTo>
                    <a:pt x="525487" y="198780"/>
                  </a:lnTo>
                  <a:lnTo>
                    <a:pt x="533603" y="180040"/>
                  </a:lnTo>
                  <a:lnTo>
                    <a:pt x="532892" y="172999"/>
                  </a:lnTo>
                  <a:lnTo>
                    <a:pt x="530289" y="146032"/>
                  </a:lnTo>
                  <a:lnTo>
                    <a:pt x="534589" y="119291"/>
                  </a:lnTo>
                  <a:lnTo>
                    <a:pt x="545748" y="94207"/>
                  </a:lnTo>
                  <a:lnTo>
                    <a:pt x="563727" y="72212"/>
                  </a:lnTo>
                  <a:lnTo>
                    <a:pt x="607961" y="30861"/>
                  </a:lnTo>
                </a:path>
              </a:pathLst>
            </a:custGeom>
            <a:ln w="15367">
              <a:solidFill>
                <a:srgbClr val="43C6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5357978" y="2441682"/>
              <a:ext cx="628650" cy="0"/>
            </a:xfrm>
            <a:custGeom>
              <a:avLst/>
              <a:gdLst/>
              <a:ahLst/>
              <a:cxnLst/>
              <a:rect l="l" t="t" r="r" b="b"/>
              <a:pathLst>
                <a:path w="628650">
                  <a:moveTo>
                    <a:pt x="628116" y="0"/>
                  </a:moveTo>
                  <a:lnTo>
                    <a:pt x="560946" y="0"/>
                  </a:lnTo>
                  <a:lnTo>
                    <a:pt x="487959" y="0"/>
                  </a:lnTo>
                  <a:lnTo>
                    <a:pt x="0" y="0"/>
                  </a:lnTo>
                </a:path>
              </a:pathLst>
            </a:custGeom>
            <a:ln w="1536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5401691" y="2367178"/>
              <a:ext cx="173990" cy="30480"/>
            </a:xfrm>
            <a:custGeom>
              <a:avLst/>
              <a:gdLst/>
              <a:ahLst/>
              <a:cxnLst/>
              <a:rect l="l" t="t" r="r" b="b"/>
              <a:pathLst>
                <a:path w="173989" h="30480">
                  <a:moveTo>
                    <a:pt x="29959" y="6705"/>
                  </a:moveTo>
                  <a:lnTo>
                    <a:pt x="23253" y="0"/>
                  </a:lnTo>
                  <a:lnTo>
                    <a:pt x="6705" y="0"/>
                  </a:lnTo>
                  <a:lnTo>
                    <a:pt x="0" y="6705"/>
                  </a:lnTo>
                  <a:lnTo>
                    <a:pt x="0" y="23241"/>
                  </a:lnTo>
                  <a:lnTo>
                    <a:pt x="6705" y="29959"/>
                  </a:lnTo>
                  <a:lnTo>
                    <a:pt x="23253" y="29959"/>
                  </a:lnTo>
                  <a:lnTo>
                    <a:pt x="29959" y="23241"/>
                  </a:lnTo>
                  <a:lnTo>
                    <a:pt x="29959" y="14973"/>
                  </a:lnTo>
                  <a:lnTo>
                    <a:pt x="29959" y="6705"/>
                  </a:lnTo>
                  <a:close/>
                </a:path>
                <a:path w="173989" h="30480">
                  <a:moveTo>
                    <a:pt x="101727" y="6705"/>
                  </a:moveTo>
                  <a:lnTo>
                    <a:pt x="95021" y="0"/>
                  </a:lnTo>
                  <a:lnTo>
                    <a:pt x="78486" y="0"/>
                  </a:lnTo>
                  <a:lnTo>
                    <a:pt x="71780" y="6705"/>
                  </a:lnTo>
                  <a:lnTo>
                    <a:pt x="71780" y="23241"/>
                  </a:lnTo>
                  <a:lnTo>
                    <a:pt x="78486" y="29959"/>
                  </a:lnTo>
                  <a:lnTo>
                    <a:pt x="95021" y="29959"/>
                  </a:lnTo>
                  <a:lnTo>
                    <a:pt x="101727" y="23241"/>
                  </a:lnTo>
                  <a:lnTo>
                    <a:pt x="101727" y="14973"/>
                  </a:lnTo>
                  <a:lnTo>
                    <a:pt x="101727" y="6705"/>
                  </a:lnTo>
                  <a:close/>
                </a:path>
                <a:path w="173989" h="30480">
                  <a:moveTo>
                    <a:pt x="173507" y="6705"/>
                  </a:moveTo>
                  <a:lnTo>
                    <a:pt x="166801" y="0"/>
                  </a:lnTo>
                  <a:lnTo>
                    <a:pt x="150253" y="0"/>
                  </a:lnTo>
                  <a:lnTo>
                    <a:pt x="143548" y="6705"/>
                  </a:lnTo>
                  <a:lnTo>
                    <a:pt x="143548" y="23241"/>
                  </a:lnTo>
                  <a:lnTo>
                    <a:pt x="150253" y="29959"/>
                  </a:lnTo>
                  <a:lnTo>
                    <a:pt x="166801" y="29959"/>
                  </a:lnTo>
                  <a:lnTo>
                    <a:pt x="173507" y="23241"/>
                  </a:lnTo>
                  <a:lnTo>
                    <a:pt x="173507" y="14973"/>
                  </a:lnTo>
                  <a:lnTo>
                    <a:pt x="173507" y="6705"/>
                  </a:lnTo>
                  <a:close/>
                </a:path>
              </a:pathLst>
            </a:custGeom>
            <a:solidFill>
              <a:srgbClr val="313E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20450" y="2508314"/>
              <a:ext cx="233061" cy="137960"/>
            </a:xfrm>
            <a:prstGeom prst="rect">
              <a:avLst/>
            </a:prstGeom>
          </p:spPr>
        </p:pic>
      </p:grpSp>
      <p:sp>
        <p:nvSpPr>
          <p:cNvPr id="138" name="object 138"/>
          <p:cNvSpPr txBox="1">
            <a:spLocks noGrp="1"/>
          </p:cNvSpPr>
          <p:nvPr>
            <p:ph type="title"/>
          </p:nvPr>
        </p:nvSpPr>
        <p:spPr>
          <a:xfrm>
            <a:off x="558800" y="1137880"/>
            <a:ext cx="43681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Available </a:t>
            </a:r>
            <a:r>
              <a:rPr spc="-155" dirty="0"/>
              <a:t>AWS</a:t>
            </a:r>
            <a:r>
              <a:rPr spc="75" dirty="0"/>
              <a:t> </a:t>
            </a:r>
            <a:r>
              <a:rPr spc="-125" dirty="0"/>
              <a:t>Certifications</a:t>
            </a:r>
          </a:p>
        </p:txBody>
      </p:sp>
      <p:sp>
        <p:nvSpPr>
          <p:cNvPr id="139" name="object 1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140" name="object 1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122932"/>
            <a:ext cx="10058400" cy="4597249"/>
            <a:chOff x="0" y="3175774"/>
            <a:chExt cx="10058400" cy="4597249"/>
          </a:xfrm>
        </p:grpSpPr>
        <p:sp>
          <p:nvSpPr>
            <p:cNvPr id="3" name="object 3"/>
            <p:cNvSpPr/>
            <p:nvPr/>
          </p:nvSpPr>
          <p:spPr>
            <a:xfrm>
              <a:off x="6394337" y="5020387"/>
              <a:ext cx="3437890" cy="2752090"/>
            </a:xfrm>
            <a:custGeom>
              <a:avLst/>
              <a:gdLst/>
              <a:ahLst/>
              <a:cxnLst/>
              <a:rect l="l" t="t" r="r" b="b"/>
              <a:pathLst>
                <a:path w="3437890" h="2752090">
                  <a:moveTo>
                    <a:pt x="1718843" y="0"/>
                  </a:moveTo>
                  <a:lnTo>
                    <a:pt x="0" y="992377"/>
                  </a:lnTo>
                  <a:lnTo>
                    <a:pt x="0" y="2752012"/>
                  </a:lnTo>
                  <a:lnTo>
                    <a:pt x="3437661" y="2752012"/>
                  </a:lnTo>
                  <a:lnTo>
                    <a:pt x="3437661" y="992377"/>
                  </a:lnTo>
                  <a:lnTo>
                    <a:pt x="1718843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44774" y="5960747"/>
              <a:ext cx="187236" cy="6574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6666" y="7596479"/>
              <a:ext cx="732936" cy="1759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94335" y="5718968"/>
              <a:ext cx="592861" cy="9046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94335" y="5020374"/>
              <a:ext cx="3437674" cy="275202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94335" y="5020398"/>
              <a:ext cx="3437674" cy="27520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800600"/>
              <a:ext cx="10058400" cy="29718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233113" y="4924277"/>
              <a:ext cx="605790" cy="699770"/>
            </a:xfrm>
            <a:custGeom>
              <a:avLst/>
              <a:gdLst/>
              <a:ahLst/>
              <a:cxnLst/>
              <a:rect l="l" t="t" r="r" b="b"/>
              <a:pathLst>
                <a:path w="605790" h="699770">
                  <a:moveTo>
                    <a:pt x="0" y="174802"/>
                  </a:moveTo>
                  <a:lnTo>
                    <a:pt x="0" y="524433"/>
                  </a:lnTo>
                  <a:lnTo>
                    <a:pt x="302793" y="699249"/>
                  </a:lnTo>
                  <a:lnTo>
                    <a:pt x="605586" y="524433"/>
                  </a:lnTo>
                  <a:lnTo>
                    <a:pt x="605586" y="174802"/>
                  </a:lnTo>
                  <a:lnTo>
                    <a:pt x="302793" y="0"/>
                  </a:lnTo>
                  <a:lnTo>
                    <a:pt x="0" y="174802"/>
                  </a:lnTo>
                  <a:close/>
                </a:path>
              </a:pathLst>
            </a:custGeom>
            <a:ln w="124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15995" y="5019967"/>
              <a:ext cx="439813" cy="50786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316003" y="5019967"/>
              <a:ext cx="440055" cy="508000"/>
            </a:xfrm>
            <a:custGeom>
              <a:avLst/>
              <a:gdLst/>
              <a:ahLst/>
              <a:cxnLst/>
              <a:rect l="l" t="t" r="r" b="b"/>
              <a:pathLst>
                <a:path w="440054" h="508000">
                  <a:moveTo>
                    <a:pt x="0" y="126974"/>
                  </a:moveTo>
                  <a:lnTo>
                    <a:pt x="0" y="380885"/>
                  </a:lnTo>
                  <a:lnTo>
                    <a:pt x="219900" y="507860"/>
                  </a:lnTo>
                  <a:lnTo>
                    <a:pt x="439813" y="380885"/>
                  </a:lnTo>
                  <a:lnTo>
                    <a:pt x="439813" y="126974"/>
                  </a:lnTo>
                  <a:lnTo>
                    <a:pt x="219900" y="0"/>
                  </a:lnTo>
                  <a:lnTo>
                    <a:pt x="0" y="126974"/>
                  </a:lnTo>
                  <a:close/>
                </a:path>
              </a:pathLst>
            </a:custGeom>
            <a:ln w="124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94335" y="5020373"/>
              <a:ext cx="3437674" cy="275202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394337" y="5020396"/>
              <a:ext cx="3437890" cy="2752090"/>
            </a:xfrm>
            <a:custGeom>
              <a:avLst/>
              <a:gdLst/>
              <a:ahLst/>
              <a:cxnLst/>
              <a:rect l="l" t="t" r="r" b="b"/>
              <a:pathLst>
                <a:path w="3437890" h="2752090">
                  <a:moveTo>
                    <a:pt x="0" y="992365"/>
                  </a:moveTo>
                  <a:lnTo>
                    <a:pt x="0" y="2752003"/>
                  </a:lnTo>
                </a:path>
                <a:path w="3437890" h="2752090">
                  <a:moveTo>
                    <a:pt x="3437661" y="2752003"/>
                  </a:moveTo>
                  <a:lnTo>
                    <a:pt x="3437661" y="992365"/>
                  </a:lnTo>
                  <a:lnTo>
                    <a:pt x="1718843" y="0"/>
                  </a:lnTo>
                  <a:lnTo>
                    <a:pt x="0" y="992365"/>
                  </a:lnTo>
                </a:path>
              </a:pathLst>
            </a:custGeom>
            <a:ln w="124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90437" y="5362303"/>
              <a:ext cx="2846070" cy="2410460"/>
            </a:xfrm>
            <a:custGeom>
              <a:avLst/>
              <a:gdLst/>
              <a:ahLst/>
              <a:cxnLst/>
              <a:rect l="l" t="t" r="r" b="b"/>
              <a:pathLst>
                <a:path w="2846070" h="2410459">
                  <a:moveTo>
                    <a:pt x="1422742" y="0"/>
                  </a:moveTo>
                  <a:lnTo>
                    <a:pt x="12" y="821410"/>
                  </a:lnTo>
                  <a:lnTo>
                    <a:pt x="0" y="2410096"/>
                  </a:lnTo>
                  <a:lnTo>
                    <a:pt x="2845459" y="2410096"/>
                  </a:lnTo>
                  <a:lnTo>
                    <a:pt x="2845459" y="821410"/>
                  </a:lnTo>
                  <a:lnTo>
                    <a:pt x="1422742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03397" y="6157578"/>
              <a:ext cx="132499" cy="5548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90444" y="5957795"/>
              <a:ext cx="462461" cy="7263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90016" y="7547749"/>
              <a:ext cx="716601" cy="2246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90435" y="5362308"/>
              <a:ext cx="2845460" cy="241009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0435" y="5362307"/>
              <a:ext cx="2845460" cy="241009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006658" y="5652123"/>
              <a:ext cx="2213610" cy="2120900"/>
            </a:xfrm>
            <a:custGeom>
              <a:avLst/>
              <a:gdLst/>
              <a:ahLst/>
              <a:cxnLst/>
              <a:rect l="l" t="t" r="r" b="b"/>
              <a:pathLst>
                <a:path w="2213609" h="2120900">
                  <a:moveTo>
                    <a:pt x="1106525" y="0"/>
                  </a:moveTo>
                  <a:lnTo>
                    <a:pt x="0" y="638822"/>
                  </a:lnTo>
                  <a:lnTo>
                    <a:pt x="0" y="1916531"/>
                  </a:lnTo>
                  <a:lnTo>
                    <a:pt x="352920" y="2120277"/>
                  </a:lnTo>
                  <a:lnTo>
                    <a:pt x="1860118" y="2120277"/>
                  </a:lnTo>
                  <a:lnTo>
                    <a:pt x="2213013" y="1916531"/>
                  </a:lnTo>
                  <a:lnTo>
                    <a:pt x="2213013" y="638822"/>
                  </a:lnTo>
                  <a:lnTo>
                    <a:pt x="1106525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54767" y="7331125"/>
              <a:ext cx="764911" cy="4412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06653" y="5652110"/>
              <a:ext cx="2213026" cy="212029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006653" y="7316423"/>
              <a:ext cx="448945" cy="456565"/>
            </a:xfrm>
            <a:custGeom>
              <a:avLst/>
              <a:gdLst/>
              <a:ahLst/>
              <a:cxnLst/>
              <a:rect l="l" t="t" r="r" b="b"/>
              <a:pathLst>
                <a:path w="448945" h="456565">
                  <a:moveTo>
                    <a:pt x="0" y="14031"/>
                  </a:moveTo>
                  <a:lnTo>
                    <a:pt x="13991" y="0"/>
                  </a:lnTo>
                  <a:lnTo>
                    <a:pt x="355685" y="90322"/>
                  </a:lnTo>
                  <a:lnTo>
                    <a:pt x="448547" y="432346"/>
                  </a:lnTo>
                  <a:lnTo>
                    <a:pt x="424983" y="455976"/>
                  </a:lnTo>
                </a:path>
              </a:pathLst>
            </a:custGeom>
            <a:ln w="85953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05510" y="5352199"/>
              <a:ext cx="2214232" cy="24202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1200" y="7038628"/>
              <a:ext cx="674221" cy="22978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68627" y="7227184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0874" y="7217769"/>
              <a:ext cx="93357" cy="9382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5215" y="4672480"/>
              <a:ext cx="126949" cy="10476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73087" y="4253699"/>
              <a:ext cx="4289425" cy="1536065"/>
            </a:xfrm>
            <a:custGeom>
              <a:avLst/>
              <a:gdLst/>
              <a:ahLst/>
              <a:cxnLst/>
              <a:rect l="l" t="t" r="r" b="b"/>
              <a:pathLst>
                <a:path w="4289425" h="1536064">
                  <a:moveTo>
                    <a:pt x="0" y="1535912"/>
                  </a:moveTo>
                  <a:lnTo>
                    <a:pt x="4289425" y="1535912"/>
                  </a:lnTo>
                  <a:lnTo>
                    <a:pt x="4289425" y="0"/>
                  </a:lnTo>
                  <a:lnTo>
                    <a:pt x="0" y="0"/>
                  </a:lnTo>
                  <a:lnTo>
                    <a:pt x="0" y="1535912"/>
                  </a:lnTo>
                  <a:close/>
                </a:path>
              </a:pathLst>
            </a:custGeom>
            <a:ln w="3175">
              <a:solidFill>
                <a:srgbClr val="41BE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75208" y="4253712"/>
              <a:ext cx="4286250" cy="381000"/>
            </a:xfrm>
            <a:custGeom>
              <a:avLst/>
              <a:gdLst/>
              <a:ahLst/>
              <a:cxnLst/>
              <a:rect l="l" t="t" r="r" b="b"/>
              <a:pathLst>
                <a:path w="4286250" h="381000">
                  <a:moveTo>
                    <a:pt x="4285716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4285716" y="381000"/>
                  </a:lnTo>
                  <a:lnTo>
                    <a:pt x="4285716" y="0"/>
                  </a:lnTo>
                  <a:close/>
                </a:path>
              </a:pathLst>
            </a:custGeom>
            <a:solidFill>
              <a:srgbClr val="41BE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1511" y="3786642"/>
              <a:ext cx="126949" cy="10476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1511" y="3605680"/>
              <a:ext cx="126949" cy="10476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69379" y="3175774"/>
              <a:ext cx="4290060" cy="1078230"/>
            </a:xfrm>
            <a:custGeom>
              <a:avLst/>
              <a:gdLst/>
              <a:ahLst/>
              <a:cxnLst/>
              <a:rect l="l" t="t" r="r" b="b"/>
              <a:pathLst>
                <a:path w="4290060" h="1078229">
                  <a:moveTo>
                    <a:pt x="0" y="1077912"/>
                  </a:moveTo>
                  <a:lnTo>
                    <a:pt x="4289958" y="1077912"/>
                  </a:lnTo>
                  <a:lnTo>
                    <a:pt x="4289958" y="0"/>
                  </a:lnTo>
                  <a:lnTo>
                    <a:pt x="0" y="0"/>
                  </a:lnTo>
                  <a:lnTo>
                    <a:pt x="0" y="1077912"/>
                  </a:lnTo>
                  <a:close/>
                </a:path>
              </a:pathLst>
            </a:custGeom>
            <a:ln w="3175">
              <a:solidFill>
                <a:srgbClr val="41BE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71499" y="3175774"/>
              <a:ext cx="4289425" cy="381000"/>
            </a:xfrm>
            <a:custGeom>
              <a:avLst/>
              <a:gdLst/>
              <a:ahLst/>
              <a:cxnLst/>
              <a:rect l="l" t="t" r="r" b="b"/>
              <a:pathLst>
                <a:path w="4289425" h="381000">
                  <a:moveTo>
                    <a:pt x="4289425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4289425" y="381000"/>
                  </a:lnTo>
                  <a:lnTo>
                    <a:pt x="4289425" y="0"/>
                  </a:lnTo>
                  <a:close/>
                </a:path>
              </a:pathLst>
            </a:custGeom>
            <a:solidFill>
              <a:srgbClr val="41BE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58800" y="1691619"/>
            <a:ext cx="514159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000" spc="25" dirty="0">
                <a:solidFill>
                  <a:srgbClr val="515A64"/>
                </a:solidFill>
                <a:latin typeface="Century Gothic"/>
                <a:cs typeface="Century Gothic"/>
              </a:rPr>
              <a:t>If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you’re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new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cloud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or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work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non-technical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role,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we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recommend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you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begin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training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by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preparing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earning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u="sng" spc="-30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2"/>
              </a:rPr>
              <a:t>AWS </a:t>
            </a:r>
            <a:r>
              <a:rPr sz="1000" u="sng" spc="-2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2"/>
              </a:rPr>
              <a:t>Certified </a:t>
            </a:r>
            <a:r>
              <a:rPr sz="1000" u="sng" spc="-6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2"/>
              </a:rPr>
              <a:t>Cloud </a:t>
            </a:r>
            <a:r>
              <a:rPr sz="1000" u="sng" spc="-15" dirty="0">
                <a:solidFill>
                  <a:srgbClr val="F8991D"/>
                </a:solidFill>
                <a:uFill>
                  <a:solidFill>
                    <a:srgbClr val="F8991D"/>
                  </a:solidFill>
                </a:uFill>
                <a:latin typeface="Century Gothic"/>
                <a:cs typeface="Century Gothic"/>
                <a:hlinkClick r:id="rId22"/>
              </a:rPr>
              <a:t>Practitioner</a:t>
            </a:r>
            <a:r>
              <a:rPr sz="1000" spc="-15" dirty="0">
                <a:solidFill>
                  <a:srgbClr val="F8991D"/>
                </a:solidFill>
                <a:latin typeface="Century Gothic"/>
                <a:cs typeface="Century Gothic"/>
                <a:hlinkClick r:id="rId22"/>
              </a:rPr>
              <a:t>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certification. 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Use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charts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following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pages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review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available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Certifications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further 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determine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which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ones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are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appropriate </a:t>
            </a: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areas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expertise,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professional role,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your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interests.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Before </a:t>
            </a:r>
            <a:r>
              <a:rPr sz="1000" spc="-110" dirty="0">
                <a:solidFill>
                  <a:srgbClr val="515A64"/>
                </a:solidFill>
                <a:latin typeface="Century Gothic"/>
                <a:cs typeface="Century Gothic"/>
              </a:rPr>
              <a:t>we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dive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into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specifics,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let’s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take </a:t>
            </a:r>
            <a:r>
              <a:rPr sz="1000" spc="-180" dirty="0">
                <a:solidFill>
                  <a:srgbClr val="515A64"/>
                </a:solidFill>
                <a:latin typeface="Century Gothic"/>
                <a:cs typeface="Century Gothic"/>
              </a:rPr>
              <a:t>a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look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at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some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attributes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that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are  common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to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all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or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nearly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all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Certification</a:t>
            </a:r>
            <a:r>
              <a:rPr sz="1000" spc="3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exams.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558800" y="1133038"/>
            <a:ext cx="35325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Practice </a:t>
            </a:r>
            <a:r>
              <a:rPr spc="-210" dirty="0"/>
              <a:t>makes</a:t>
            </a:r>
            <a:r>
              <a:rPr spc="70" dirty="0"/>
              <a:t> </a:t>
            </a:r>
            <a:r>
              <a:rPr spc="-185" dirty="0"/>
              <a:t>perfect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865535" y="3123324"/>
            <a:ext cx="3717925" cy="2348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solidFill>
                  <a:srgbClr val="FFFFFF"/>
                </a:solidFill>
                <a:latin typeface="Tahoma"/>
                <a:cs typeface="Tahoma"/>
              </a:rPr>
              <a:t>All </a:t>
            </a:r>
            <a:r>
              <a:rPr sz="1100" spc="20" dirty="0">
                <a:solidFill>
                  <a:srgbClr val="FFFFFF"/>
                </a:solidFill>
                <a:latin typeface="Tahoma"/>
                <a:cs typeface="Tahoma"/>
              </a:rPr>
              <a:t>certifications </a:t>
            </a:r>
            <a:r>
              <a:rPr sz="1100" spc="5" dirty="0">
                <a:solidFill>
                  <a:srgbClr val="FFFFFF"/>
                </a:solidFill>
                <a:latin typeface="Tahoma"/>
                <a:cs typeface="Tahoma"/>
              </a:rPr>
              <a:t>exams</a:t>
            </a:r>
            <a:r>
              <a:rPr sz="1100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Tahoma"/>
                <a:cs typeface="Tahoma"/>
              </a:rPr>
              <a:t>are:</a:t>
            </a:r>
            <a:endParaRPr sz="11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 dirty="0">
              <a:latin typeface="Tahoma"/>
              <a:cs typeface="Tahoma"/>
            </a:endParaRPr>
          </a:p>
          <a:p>
            <a:pPr marL="226695">
              <a:lnSpc>
                <a:spcPct val="100000"/>
              </a:lnSpc>
              <a:spcBef>
                <a:spcPts val="5"/>
              </a:spcBef>
            </a:pPr>
            <a:r>
              <a:rPr sz="1100" spc="-35" dirty="0">
                <a:solidFill>
                  <a:srgbClr val="515A64"/>
                </a:solidFill>
                <a:latin typeface="Century Gothic"/>
                <a:cs typeface="Century Gothic"/>
              </a:rPr>
              <a:t>Multiple </a:t>
            </a:r>
            <a:r>
              <a:rPr sz="1100" spc="-114" dirty="0">
                <a:solidFill>
                  <a:srgbClr val="515A64"/>
                </a:solidFill>
                <a:latin typeface="Century Gothic"/>
                <a:cs typeface="Century Gothic"/>
              </a:rPr>
              <a:t>choice, </a:t>
            </a:r>
            <a:r>
              <a:rPr sz="1100" spc="-30" dirty="0">
                <a:solidFill>
                  <a:srgbClr val="515A64"/>
                </a:solidFill>
                <a:latin typeface="Century Gothic"/>
                <a:cs typeface="Century Gothic"/>
              </a:rPr>
              <a:t>multiple</a:t>
            </a:r>
            <a:r>
              <a:rPr sz="1100" spc="-10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100" spc="-70" dirty="0">
                <a:solidFill>
                  <a:srgbClr val="515A64"/>
                </a:solidFill>
                <a:latin typeface="Century Gothic"/>
                <a:cs typeface="Century Gothic"/>
              </a:rPr>
              <a:t>answer</a:t>
            </a:r>
            <a:endParaRPr sz="1100" dirty="0">
              <a:latin typeface="Century Gothic"/>
              <a:cs typeface="Century Gothic"/>
            </a:endParaRPr>
          </a:p>
          <a:p>
            <a:pPr marL="226695">
              <a:lnSpc>
                <a:spcPct val="100000"/>
              </a:lnSpc>
              <a:spcBef>
                <a:spcPts val="280"/>
              </a:spcBef>
            </a:pPr>
            <a:r>
              <a:rPr sz="1100" spc="-70" dirty="0">
                <a:solidFill>
                  <a:srgbClr val="515A64"/>
                </a:solidFill>
                <a:latin typeface="Century Gothic"/>
                <a:cs typeface="Century Gothic"/>
              </a:rPr>
              <a:t>Delivered </a:t>
            </a:r>
            <a:r>
              <a:rPr sz="1100" spc="-15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sz="1100" spc="-35" dirty="0">
                <a:solidFill>
                  <a:srgbClr val="515A64"/>
                </a:solidFill>
                <a:latin typeface="Century Gothic"/>
                <a:cs typeface="Century Gothic"/>
              </a:rPr>
              <a:t>testing </a:t>
            </a:r>
            <a:r>
              <a:rPr sz="1100" spc="-90" dirty="0">
                <a:solidFill>
                  <a:srgbClr val="515A64"/>
                </a:solidFill>
                <a:latin typeface="Century Gothic"/>
                <a:cs typeface="Century Gothic"/>
              </a:rPr>
              <a:t>center </a:t>
            </a:r>
            <a:r>
              <a:rPr sz="1100" spc="-125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100" spc="-85" dirty="0">
                <a:solidFill>
                  <a:srgbClr val="515A64"/>
                </a:solidFill>
                <a:latin typeface="Century Gothic"/>
                <a:cs typeface="Century Gothic"/>
              </a:rPr>
              <a:t>via </a:t>
            </a:r>
            <a:r>
              <a:rPr sz="1100" spc="-45" dirty="0">
                <a:solidFill>
                  <a:srgbClr val="515A64"/>
                </a:solidFill>
                <a:latin typeface="Century Gothic"/>
                <a:cs typeface="Century Gothic"/>
              </a:rPr>
              <a:t>online </a:t>
            </a:r>
            <a:r>
              <a:rPr sz="1100" spc="-85" dirty="0">
                <a:solidFill>
                  <a:srgbClr val="515A64"/>
                </a:solidFill>
                <a:latin typeface="Century Gothic"/>
                <a:cs typeface="Century Gothic"/>
              </a:rPr>
              <a:t>proctored</a:t>
            </a:r>
            <a:r>
              <a:rPr sz="1100" spc="-2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100" spc="-110" dirty="0">
                <a:solidFill>
                  <a:srgbClr val="515A64"/>
                </a:solidFill>
                <a:latin typeface="Century Gothic"/>
                <a:cs typeface="Century Gothic"/>
              </a:rPr>
              <a:t>exam</a:t>
            </a:r>
            <a:endParaRPr sz="11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300" dirty="0">
              <a:latin typeface="Century Gothic"/>
              <a:cs typeface="Century Gothic"/>
            </a:endParaRPr>
          </a:p>
          <a:p>
            <a:pPr marL="15875">
              <a:lnSpc>
                <a:spcPct val="100000"/>
              </a:lnSpc>
              <a:spcBef>
                <a:spcPts val="869"/>
              </a:spcBef>
            </a:pPr>
            <a:r>
              <a:rPr sz="1100" spc="55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11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Tahoma"/>
                <a:cs typeface="Tahoma"/>
              </a:rPr>
              <a:t>exams</a:t>
            </a:r>
            <a:r>
              <a:rPr sz="11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11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Tahoma"/>
                <a:cs typeface="Tahoma"/>
              </a:rPr>
              <a:t>available</a:t>
            </a:r>
            <a:r>
              <a:rPr sz="11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in:</a:t>
            </a:r>
            <a:endParaRPr sz="11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 dirty="0">
              <a:latin typeface="Tahoma"/>
              <a:cs typeface="Tahoma"/>
            </a:endParaRPr>
          </a:p>
          <a:p>
            <a:pPr marL="226695" marR="593090">
              <a:lnSpc>
                <a:spcPct val="136300"/>
              </a:lnSpc>
            </a:pPr>
            <a:r>
              <a:rPr sz="1100" spc="-20" dirty="0">
                <a:solidFill>
                  <a:srgbClr val="515A64"/>
                </a:solidFill>
                <a:latin typeface="Century Gothic"/>
                <a:cs typeface="Century Gothic"/>
              </a:rPr>
              <a:t>English, </a:t>
            </a:r>
            <a:r>
              <a:rPr sz="1100" spc="-105" dirty="0">
                <a:solidFill>
                  <a:srgbClr val="515A64"/>
                </a:solidFill>
                <a:latin typeface="Century Gothic"/>
                <a:cs typeface="Century Gothic"/>
              </a:rPr>
              <a:t>Japanese, </a:t>
            </a:r>
            <a:r>
              <a:rPr sz="1100" spc="-80" dirty="0">
                <a:solidFill>
                  <a:srgbClr val="515A64"/>
                </a:solidFill>
                <a:latin typeface="Century Gothic"/>
                <a:cs typeface="Century Gothic"/>
              </a:rPr>
              <a:t>Korean*, </a:t>
            </a:r>
            <a:r>
              <a:rPr sz="1100" spc="-25" dirty="0">
                <a:solidFill>
                  <a:srgbClr val="515A64"/>
                </a:solidFill>
                <a:latin typeface="Century Gothic"/>
                <a:cs typeface="Century Gothic"/>
              </a:rPr>
              <a:t>Simplified </a:t>
            </a:r>
            <a:r>
              <a:rPr sz="1100" spc="-75" dirty="0">
                <a:solidFill>
                  <a:srgbClr val="515A64"/>
                </a:solidFill>
                <a:latin typeface="Century Gothic"/>
                <a:cs typeface="Century Gothic"/>
              </a:rPr>
              <a:t>Chinese*,  </a:t>
            </a:r>
            <a:r>
              <a:rPr sz="1100" spc="-65" dirty="0">
                <a:solidFill>
                  <a:srgbClr val="515A64"/>
                </a:solidFill>
                <a:latin typeface="Century Gothic"/>
                <a:cs typeface="Century Gothic"/>
              </a:rPr>
              <a:t>Indonesian</a:t>
            </a:r>
            <a:r>
              <a:rPr sz="1100" spc="-2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100" spc="-85" dirty="0">
                <a:solidFill>
                  <a:srgbClr val="515A64"/>
                </a:solidFill>
                <a:latin typeface="Century Gothic"/>
                <a:cs typeface="Century Gothic"/>
              </a:rPr>
              <a:t>Bahasa**</a:t>
            </a:r>
            <a:endParaRPr sz="1100" dirty="0">
              <a:latin typeface="Century Gothic"/>
              <a:cs typeface="Century Gothic"/>
            </a:endParaRPr>
          </a:p>
          <a:p>
            <a:pPr marL="226695">
              <a:lnSpc>
                <a:spcPct val="100000"/>
              </a:lnSpc>
              <a:spcBef>
                <a:spcPts val="580"/>
              </a:spcBef>
            </a:pPr>
            <a:r>
              <a:rPr sz="1000" i="1" spc="-90" dirty="0">
                <a:solidFill>
                  <a:srgbClr val="515A64"/>
                </a:solidFill>
                <a:latin typeface="Gill Sans MT"/>
                <a:cs typeface="Gill Sans MT"/>
              </a:rPr>
              <a:t>* </a:t>
            </a:r>
            <a:r>
              <a:rPr sz="1000" i="1" spc="15" dirty="0">
                <a:solidFill>
                  <a:srgbClr val="515A64"/>
                </a:solidFill>
                <a:latin typeface="Calibri"/>
                <a:cs typeface="Calibri"/>
              </a:rPr>
              <a:t>All </a:t>
            </a:r>
            <a:r>
              <a:rPr sz="1000" i="1" spc="10" dirty="0">
                <a:solidFill>
                  <a:srgbClr val="515A64"/>
                </a:solidFill>
                <a:latin typeface="Calibri"/>
                <a:cs typeface="Calibri"/>
              </a:rPr>
              <a:t>exams, </a:t>
            </a:r>
            <a:r>
              <a:rPr sz="1000" i="1" spc="5" dirty="0">
                <a:solidFill>
                  <a:srgbClr val="515A64"/>
                </a:solidFill>
                <a:latin typeface="Calibri"/>
                <a:cs typeface="Calibri"/>
              </a:rPr>
              <a:t>except </a:t>
            </a:r>
            <a:r>
              <a:rPr sz="1000" i="1" spc="15" dirty="0">
                <a:solidFill>
                  <a:srgbClr val="515A64"/>
                </a:solidFill>
                <a:latin typeface="Calibri"/>
                <a:cs typeface="Calibri"/>
              </a:rPr>
              <a:t>AWS </a:t>
            </a:r>
            <a:r>
              <a:rPr sz="1000" i="1" spc="5" dirty="0">
                <a:solidFill>
                  <a:srgbClr val="515A64"/>
                </a:solidFill>
                <a:latin typeface="Calibri"/>
                <a:cs typeface="Calibri"/>
              </a:rPr>
              <a:t>Certified Alexa </a:t>
            </a:r>
            <a:r>
              <a:rPr sz="1000" i="1" spc="20" dirty="0">
                <a:solidFill>
                  <a:srgbClr val="515A64"/>
                </a:solidFill>
                <a:latin typeface="Calibri"/>
                <a:cs typeface="Calibri"/>
              </a:rPr>
              <a:t>Skill </a:t>
            </a:r>
            <a:r>
              <a:rPr sz="1000" i="1" spc="10" dirty="0">
                <a:solidFill>
                  <a:srgbClr val="515A64"/>
                </a:solidFill>
                <a:latin typeface="Calibri"/>
                <a:cs typeface="Calibri"/>
              </a:rPr>
              <a:t>Builder </a:t>
            </a:r>
            <a:r>
              <a:rPr sz="1000" i="1" spc="60" dirty="0">
                <a:solidFill>
                  <a:srgbClr val="515A64"/>
                </a:solidFill>
                <a:latin typeface="Calibri"/>
                <a:cs typeface="Calibri"/>
              </a:rPr>
              <a:t>-</a:t>
            </a:r>
            <a:r>
              <a:rPr sz="1000" i="1" spc="130" dirty="0">
                <a:solidFill>
                  <a:srgbClr val="515A64"/>
                </a:solidFill>
                <a:latin typeface="Calibri"/>
                <a:cs typeface="Calibri"/>
              </a:rPr>
              <a:t> </a:t>
            </a:r>
            <a:r>
              <a:rPr sz="1000" i="1" spc="20" dirty="0">
                <a:solidFill>
                  <a:srgbClr val="515A64"/>
                </a:solidFill>
                <a:latin typeface="Calibri"/>
                <a:cs typeface="Calibri"/>
              </a:rPr>
              <a:t>Specialty</a:t>
            </a:r>
            <a:endParaRPr sz="1000" dirty="0">
              <a:latin typeface="Calibri"/>
              <a:cs typeface="Calibri"/>
            </a:endParaRPr>
          </a:p>
          <a:p>
            <a:pPr marL="226695">
              <a:lnSpc>
                <a:spcPct val="100000"/>
              </a:lnSpc>
              <a:spcBef>
                <a:spcPts val="600"/>
              </a:spcBef>
            </a:pPr>
            <a:r>
              <a:rPr sz="1000" i="1" spc="-90" dirty="0">
                <a:solidFill>
                  <a:srgbClr val="515A64"/>
                </a:solidFill>
                <a:latin typeface="Gill Sans MT"/>
                <a:cs typeface="Gill Sans MT"/>
              </a:rPr>
              <a:t>** </a:t>
            </a:r>
            <a:r>
              <a:rPr sz="1000" i="1" spc="15" dirty="0">
                <a:solidFill>
                  <a:srgbClr val="515A64"/>
                </a:solidFill>
                <a:latin typeface="Calibri"/>
                <a:cs typeface="Calibri"/>
              </a:rPr>
              <a:t>AWS </a:t>
            </a:r>
            <a:r>
              <a:rPr sz="1000" i="1" spc="5" dirty="0">
                <a:solidFill>
                  <a:srgbClr val="515A64"/>
                </a:solidFill>
                <a:latin typeface="Calibri"/>
                <a:cs typeface="Calibri"/>
              </a:rPr>
              <a:t>Certified </a:t>
            </a:r>
            <a:r>
              <a:rPr sz="1000" i="1" spc="25" dirty="0">
                <a:solidFill>
                  <a:srgbClr val="515A64"/>
                </a:solidFill>
                <a:latin typeface="Calibri"/>
                <a:cs typeface="Calibri"/>
              </a:rPr>
              <a:t>Cloud </a:t>
            </a:r>
            <a:r>
              <a:rPr sz="1000" i="1" spc="10" dirty="0">
                <a:solidFill>
                  <a:srgbClr val="515A64"/>
                </a:solidFill>
                <a:latin typeface="Calibri"/>
                <a:cs typeface="Calibri"/>
              </a:rPr>
              <a:t>Practitioner</a:t>
            </a:r>
            <a:r>
              <a:rPr sz="1000" i="1" spc="-25" dirty="0">
                <a:solidFill>
                  <a:srgbClr val="515A64"/>
                </a:solidFill>
                <a:latin typeface="Calibri"/>
                <a:cs typeface="Calibri"/>
              </a:rPr>
              <a:t> </a:t>
            </a:r>
            <a:r>
              <a:rPr sz="1000" i="1" spc="25" dirty="0">
                <a:solidFill>
                  <a:srgbClr val="515A64"/>
                </a:solidFill>
                <a:latin typeface="Calibri"/>
                <a:cs typeface="Calibri"/>
              </a:rPr>
              <a:t>only</a:t>
            </a:r>
            <a:endParaRPr sz="1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31263" y="0"/>
            <a:ext cx="8030845" cy="7772400"/>
            <a:chOff x="2031263" y="0"/>
            <a:chExt cx="8030845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1263" y="0"/>
              <a:ext cx="8027135" cy="77723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936870" y="4786826"/>
              <a:ext cx="919480" cy="1061720"/>
            </a:xfrm>
            <a:custGeom>
              <a:avLst/>
              <a:gdLst/>
              <a:ahLst/>
              <a:cxnLst/>
              <a:rect l="l" t="t" r="r" b="b"/>
              <a:pathLst>
                <a:path w="919479" h="1061720">
                  <a:moveTo>
                    <a:pt x="0" y="265366"/>
                  </a:moveTo>
                  <a:lnTo>
                    <a:pt x="0" y="796074"/>
                  </a:lnTo>
                  <a:lnTo>
                    <a:pt x="459625" y="1061440"/>
                  </a:lnTo>
                  <a:lnTo>
                    <a:pt x="919226" y="796074"/>
                  </a:lnTo>
                  <a:lnTo>
                    <a:pt x="919226" y="265366"/>
                  </a:lnTo>
                  <a:lnTo>
                    <a:pt x="459625" y="0"/>
                  </a:lnTo>
                  <a:lnTo>
                    <a:pt x="0" y="265366"/>
                  </a:lnTo>
                  <a:close/>
                </a:path>
              </a:pathLst>
            </a:custGeom>
            <a:ln w="7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2704" y="4932108"/>
              <a:ext cx="667562" cy="7708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62694" y="4932103"/>
              <a:ext cx="668020" cy="770890"/>
            </a:xfrm>
            <a:custGeom>
              <a:avLst/>
              <a:gdLst/>
              <a:ahLst/>
              <a:cxnLst/>
              <a:rect l="l" t="t" r="r" b="b"/>
              <a:pathLst>
                <a:path w="668020" h="770889">
                  <a:moveTo>
                    <a:pt x="0" y="192735"/>
                  </a:moveTo>
                  <a:lnTo>
                    <a:pt x="0" y="578154"/>
                  </a:lnTo>
                  <a:lnTo>
                    <a:pt x="333794" y="770877"/>
                  </a:lnTo>
                  <a:lnTo>
                    <a:pt x="667588" y="578154"/>
                  </a:lnTo>
                  <a:lnTo>
                    <a:pt x="667588" y="192735"/>
                  </a:lnTo>
                  <a:lnTo>
                    <a:pt x="333794" y="0"/>
                  </a:lnTo>
                  <a:lnTo>
                    <a:pt x="0" y="192735"/>
                  </a:lnTo>
                  <a:close/>
                </a:path>
              </a:pathLst>
            </a:custGeom>
            <a:ln w="7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7638" y="768705"/>
              <a:ext cx="613930" cy="70890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47632" y="768706"/>
              <a:ext cx="614045" cy="709295"/>
            </a:xfrm>
            <a:custGeom>
              <a:avLst/>
              <a:gdLst/>
              <a:ahLst/>
              <a:cxnLst/>
              <a:rect l="l" t="t" r="r" b="b"/>
              <a:pathLst>
                <a:path w="614045" h="709294">
                  <a:moveTo>
                    <a:pt x="0" y="177215"/>
                  </a:moveTo>
                  <a:lnTo>
                    <a:pt x="0" y="531660"/>
                  </a:lnTo>
                  <a:lnTo>
                    <a:pt x="306959" y="708888"/>
                  </a:lnTo>
                  <a:lnTo>
                    <a:pt x="613930" y="531660"/>
                  </a:lnTo>
                  <a:lnTo>
                    <a:pt x="613930" y="177215"/>
                  </a:lnTo>
                  <a:lnTo>
                    <a:pt x="306959" y="0"/>
                  </a:lnTo>
                  <a:lnTo>
                    <a:pt x="0" y="177215"/>
                  </a:lnTo>
                  <a:close/>
                </a:path>
              </a:pathLst>
            </a:custGeom>
            <a:ln w="7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1661" y="865733"/>
              <a:ext cx="445884" cy="5148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31661" y="865733"/>
              <a:ext cx="446405" cy="514984"/>
            </a:xfrm>
            <a:custGeom>
              <a:avLst/>
              <a:gdLst/>
              <a:ahLst/>
              <a:cxnLst/>
              <a:rect l="l" t="t" r="r" b="b"/>
              <a:pathLst>
                <a:path w="446404" h="514984">
                  <a:moveTo>
                    <a:pt x="0" y="128701"/>
                  </a:moveTo>
                  <a:lnTo>
                    <a:pt x="0" y="386130"/>
                  </a:lnTo>
                  <a:lnTo>
                    <a:pt x="222923" y="514832"/>
                  </a:lnTo>
                  <a:lnTo>
                    <a:pt x="445884" y="386130"/>
                  </a:lnTo>
                  <a:lnTo>
                    <a:pt x="445884" y="128701"/>
                  </a:lnTo>
                  <a:lnTo>
                    <a:pt x="222923" y="0"/>
                  </a:lnTo>
                  <a:lnTo>
                    <a:pt x="0" y="128701"/>
                  </a:lnTo>
                  <a:close/>
                </a:path>
              </a:pathLst>
            </a:custGeom>
            <a:ln w="7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56105" y="456625"/>
              <a:ext cx="5202555" cy="6125845"/>
            </a:xfrm>
            <a:custGeom>
              <a:avLst/>
              <a:gdLst/>
              <a:ahLst/>
              <a:cxnLst/>
              <a:rect l="l" t="t" r="r" b="b"/>
              <a:pathLst>
                <a:path w="5202555" h="6125845">
                  <a:moveTo>
                    <a:pt x="2652458" y="0"/>
                  </a:moveTo>
                  <a:lnTo>
                    <a:pt x="0" y="1531404"/>
                  </a:lnTo>
                  <a:lnTo>
                    <a:pt x="0" y="4594136"/>
                  </a:lnTo>
                  <a:lnTo>
                    <a:pt x="2652458" y="6125552"/>
                  </a:lnTo>
                  <a:lnTo>
                    <a:pt x="5202294" y="4653385"/>
                  </a:lnTo>
                  <a:lnTo>
                    <a:pt x="5202294" y="1472142"/>
                  </a:lnTo>
                  <a:lnTo>
                    <a:pt x="2652458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72091" y="1907765"/>
              <a:ext cx="186309" cy="8367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57412" y="4431970"/>
              <a:ext cx="2442799" cy="215018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6114" y="1534654"/>
              <a:ext cx="914880" cy="139606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56099" y="456628"/>
              <a:ext cx="5202301" cy="61255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56099" y="456628"/>
              <a:ext cx="5202301" cy="612552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856100" y="456628"/>
              <a:ext cx="5202555" cy="6125845"/>
            </a:xfrm>
            <a:custGeom>
              <a:avLst/>
              <a:gdLst/>
              <a:ahLst/>
              <a:cxnLst/>
              <a:rect l="l" t="t" r="r" b="b"/>
              <a:pathLst>
                <a:path w="5202555" h="6125845">
                  <a:moveTo>
                    <a:pt x="0" y="1531404"/>
                  </a:moveTo>
                  <a:lnTo>
                    <a:pt x="0" y="4594136"/>
                  </a:lnTo>
                  <a:lnTo>
                    <a:pt x="2652458" y="6125527"/>
                  </a:lnTo>
                  <a:lnTo>
                    <a:pt x="5202299" y="4653381"/>
                  </a:lnTo>
                </a:path>
                <a:path w="5202555" h="6125845">
                  <a:moveTo>
                    <a:pt x="5202299" y="1472145"/>
                  </a:moveTo>
                  <a:lnTo>
                    <a:pt x="2652458" y="0"/>
                  </a:lnTo>
                  <a:lnTo>
                    <a:pt x="0" y="1531404"/>
                  </a:lnTo>
                </a:path>
              </a:pathLst>
            </a:custGeom>
            <a:ln w="7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85032" y="951896"/>
              <a:ext cx="4447540" cy="5135245"/>
            </a:xfrm>
            <a:custGeom>
              <a:avLst/>
              <a:gdLst/>
              <a:ahLst/>
              <a:cxnLst/>
              <a:rect l="l" t="t" r="r" b="b"/>
              <a:pathLst>
                <a:path w="4447540" h="5135245">
                  <a:moveTo>
                    <a:pt x="2223528" y="0"/>
                  </a:moveTo>
                  <a:lnTo>
                    <a:pt x="0" y="1283754"/>
                  </a:lnTo>
                  <a:lnTo>
                    <a:pt x="0" y="3851249"/>
                  </a:lnTo>
                  <a:lnTo>
                    <a:pt x="2223528" y="5134991"/>
                  </a:lnTo>
                  <a:lnTo>
                    <a:pt x="4447057" y="3851249"/>
                  </a:lnTo>
                  <a:lnTo>
                    <a:pt x="4447057" y="1283754"/>
                  </a:lnTo>
                  <a:lnTo>
                    <a:pt x="2223528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24974" y="2194796"/>
              <a:ext cx="207111" cy="86718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21863" y="4367466"/>
              <a:ext cx="2012332" cy="17194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85028" y="1882561"/>
              <a:ext cx="722757" cy="113524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85028" y="951890"/>
              <a:ext cx="4447057" cy="51350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85028" y="951915"/>
              <a:ext cx="4447057" cy="513497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776335" y="1540926"/>
              <a:ext cx="3464560" cy="4000500"/>
            </a:xfrm>
            <a:custGeom>
              <a:avLst/>
              <a:gdLst/>
              <a:ahLst/>
              <a:cxnLst/>
              <a:rect l="l" t="t" r="r" b="b"/>
              <a:pathLst>
                <a:path w="3464559" h="4000500">
                  <a:moveTo>
                    <a:pt x="1732216" y="0"/>
                  </a:moveTo>
                  <a:lnTo>
                    <a:pt x="0" y="1000086"/>
                  </a:lnTo>
                  <a:lnTo>
                    <a:pt x="0" y="3000273"/>
                  </a:lnTo>
                  <a:lnTo>
                    <a:pt x="1732216" y="4000385"/>
                  </a:lnTo>
                  <a:lnTo>
                    <a:pt x="3464433" y="3000273"/>
                  </a:lnTo>
                  <a:lnTo>
                    <a:pt x="3464433" y="1000086"/>
                  </a:lnTo>
                  <a:lnTo>
                    <a:pt x="1732216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76327" y="1540929"/>
              <a:ext cx="3464446" cy="400038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776328" y="4146367"/>
              <a:ext cx="702310" cy="755650"/>
            </a:xfrm>
            <a:custGeom>
              <a:avLst/>
              <a:gdLst/>
              <a:ahLst/>
              <a:cxnLst/>
              <a:rect l="l" t="t" r="r" b="b"/>
              <a:pathLst>
                <a:path w="702310" h="755650">
                  <a:moveTo>
                    <a:pt x="0" y="21947"/>
                  </a:moveTo>
                  <a:lnTo>
                    <a:pt x="21885" y="0"/>
                  </a:lnTo>
                  <a:lnTo>
                    <a:pt x="556809" y="141401"/>
                  </a:lnTo>
                  <a:lnTo>
                    <a:pt x="702186" y="676846"/>
                  </a:lnTo>
                  <a:lnTo>
                    <a:pt x="624097" y="755156"/>
                  </a:lnTo>
                </a:path>
              </a:pathLst>
            </a:custGeom>
            <a:ln w="134569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69254" y="851357"/>
              <a:ext cx="3478491" cy="4706899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51200" y="7038628"/>
            <a:ext cx="674221" cy="229781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568627" y="7037666"/>
            <a:ext cx="495934" cy="292735"/>
            <a:chOff x="568627" y="7037666"/>
            <a:chExt cx="495934" cy="292735"/>
          </a:xfrm>
        </p:grpSpPr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553224" y="3024568"/>
            <a:ext cx="3509469" cy="133434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 marR="5080">
              <a:lnSpc>
                <a:spcPts val="4870"/>
              </a:lnSpc>
              <a:spcBef>
                <a:spcPts val="605"/>
              </a:spcBef>
            </a:pPr>
            <a:r>
              <a:rPr sz="4400" spc="35" dirty="0"/>
              <a:t>F</a:t>
            </a:r>
            <a:r>
              <a:rPr sz="4400" spc="-254" dirty="0"/>
              <a:t>oundational  </a:t>
            </a:r>
            <a:r>
              <a:rPr sz="4400" spc="-220" dirty="0"/>
              <a:t>Certification</a:t>
            </a:r>
            <a:endParaRPr sz="440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2833370"/>
            <a:chOff x="0" y="0"/>
            <a:chExt cx="10058400" cy="28333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568"/>
              <a:ext cx="10058399" cy="28268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840166" y="3568"/>
              <a:ext cx="1304290" cy="615950"/>
            </a:xfrm>
            <a:custGeom>
              <a:avLst/>
              <a:gdLst/>
              <a:ahLst/>
              <a:cxnLst/>
              <a:rect l="l" t="t" r="r" b="b"/>
              <a:pathLst>
                <a:path w="1304290" h="615950">
                  <a:moveTo>
                    <a:pt x="0" y="0"/>
                  </a:moveTo>
                  <a:lnTo>
                    <a:pt x="998" y="242281"/>
                  </a:lnTo>
                  <a:lnTo>
                    <a:pt x="654032" y="615712"/>
                  </a:lnTo>
                  <a:lnTo>
                    <a:pt x="1303929" y="236897"/>
                  </a:lnTo>
                  <a:lnTo>
                    <a:pt x="1302949" y="0"/>
                  </a:lnTo>
                </a:path>
              </a:pathLst>
            </a:custGeom>
            <a:ln w="124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8517" y="3569"/>
              <a:ext cx="946810" cy="40979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18517" y="3568"/>
              <a:ext cx="947419" cy="410209"/>
            </a:xfrm>
            <a:custGeom>
              <a:avLst/>
              <a:gdLst/>
              <a:ahLst/>
              <a:cxnLst/>
              <a:rect l="l" t="t" r="r" b="b"/>
              <a:pathLst>
                <a:path w="947420" h="410209">
                  <a:moveTo>
                    <a:pt x="0" y="0"/>
                  </a:moveTo>
                  <a:lnTo>
                    <a:pt x="573" y="138576"/>
                  </a:lnTo>
                  <a:lnTo>
                    <a:pt x="474804" y="409797"/>
                  </a:lnTo>
                  <a:lnTo>
                    <a:pt x="946799" y="134664"/>
                  </a:lnTo>
                  <a:lnTo>
                    <a:pt x="946245" y="0"/>
                  </a:lnTo>
                </a:path>
              </a:pathLst>
            </a:custGeom>
            <a:ln w="124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2699" y="64604"/>
              <a:ext cx="648931" cy="74753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92694" y="64590"/>
              <a:ext cx="648970" cy="748030"/>
            </a:xfrm>
            <a:custGeom>
              <a:avLst/>
              <a:gdLst/>
              <a:ahLst/>
              <a:cxnLst/>
              <a:rect l="l" t="t" r="r" b="b"/>
              <a:pathLst>
                <a:path w="648970" h="748030">
                  <a:moveTo>
                    <a:pt x="0" y="188226"/>
                  </a:moveTo>
                  <a:lnTo>
                    <a:pt x="1549" y="562000"/>
                  </a:lnTo>
                  <a:lnTo>
                    <a:pt x="326021" y="747547"/>
                  </a:lnTo>
                  <a:lnTo>
                    <a:pt x="648944" y="559320"/>
                  </a:lnTo>
                  <a:lnTo>
                    <a:pt x="647395" y="185547"/>
                  </a:lnTo>
                  <a:lnTo>
                    <a:pt x="322910" y="0"/>
                  </a:lnTo>
                  <a:lnTo>
                    <a:pt x="0" y="188226"/>
                  </a:lnTo>
                  <a:close/>
                </a:path>
              </a:pathLst>
            </a:custGeom>
            <a:ln w="124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1511" y="166915"/>
              <a:ext cx="471284" cy="5428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281513" y="166899"/>
              <a:ext cx="471805" cy="542925"/>
            </a:xfrm>
            <a:custGeom>
              <a:avLst/>
              <a:gdLst/>
              <a:ahLst/>
              <a:cxnLst/>
              <a:rect l="l" t="t" r="r" b="b"/>
              <a:pathLst>
                <a:path w="471804" h="542925">
                  <a:moveTo>
                    <a:pt x="0" y="136715"/>
                  </a:moveTo>
                  <a:lnTo>
                    <a:pt x="1117" y="408152"/>
                  </a:lnTo>
                  <a:lnTo>
                    <a:pt x="236778" y="542924"/>
                  </a:lnTo>
                  <a:lnTo>
                    <a:pt x="471284" y="406222"/>
                  </a:lnTo>
                  <a:lnTo>
                    <a:pt x="470179" y="134772"/>
                  </a:lnTo>
                  <a:lnTo>
                    <a:pt x="234530" y="0"/>
                  </a:lnTo>
                  <a:lnTo>
                    <a:pt x="0" y="136715"/>
                  </a:lnTo>
                  <a:close/>
                </a:path>
              </a:pathLst>
            </a:custGeom>
            <a:ln w="124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20768" y="3569"/>
              <a:ext cx="2487295" cy="2320290"/>
            </a:xfrm>
            <a:custGeom>
              <a:avLst/>
              <a:gdLst/>
              <a:ahLst/>
              <a:cxnLst/>
              <a:rect l="l" t="t" r="r" b="b"/>
              <a:pathLst>
                <a:path w="2487295" h="2320290">
                  <a:moveTo>
                    <a:pt x="2190930" y="0"/>
                  </a:moveTo>
                  <a:lnTo>
                    <a:pt x="302375" y="0"/>
                  </a:lnTo>
                  <a:lnTo>
                    <a:pt x="0" y="176249"/>
                  </a:lnTo>
                  <a:lnTo>
                    <a:pt x="5905" y="1608758"/>
                  </a:lnTo>
                  <a:lnTo>
                    <a:pt x="1249476" y="2319894"/>
                  </a:lnTo>
                  <a:lnTo>
                    <a:pt x="2487129" y="1598509"/>
                  </a:lnTo>
                  <a:lnTo>
                    <a:pt x="2481211" y="166000"/>
                  </a:lnTo>
                  <a:lnTo>
                    <a:pt x="2190930" y="0"/>
                  </a:lnTo>
                  <a:close/>
                </a:path>
              </a:pathLst>
            </a:custGeom>
            <a:solidFill>
              <a:srgbClr val="222F3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66985" y="132297"/>
              <a:ext cx="136797" cy="4742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6791" y="1317752"/>
              <a:ext cx="1141968" cy="100571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20774" y="3568"/>
              <a:ext cx="427964" cy="6171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20749" y="3567"/>
              <a:ext cx="2487155" cy="231989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420762" y="3568"/>
              <a:ext cx="2487295" cy="2320290"/>
            </a:xfrm>
            <a:custGeom>
              <a:avLst/>
              <a:gdLst/>
              <a:ahLst/>
              <a:cxnLst/>
              <a:rect l="l" t="t" r="r" b="b"/>
              <a:pathLst>
                <a:path w="2487295" h="2320290">
                  <a:moveTo>
                    <a:pt x="0" y="176245"/>
                  </a:moveTo>
                  <a:lnTo>
                    <a:pt x="5918" y="1608755"/>
                  </a:lnTo>
                  <a:lnTo>
                    <a:pt x="1249489" y="2319904"/>
                  </a:lnTo>
                  <a:lnTo>
                    <a:pt x="2487142" y="1598506"/>
                  </a:lnTo>
                  <a:lnTo>
                    <a:pt x="2481224" y="165997"/>
                  </a:lnTo>
                  <a:lnTo>
                    <a:pt x="2190949" y="0"/>
                  </a:lnTo>
                </a:path>
                <a:path w="2487295" h="2320290">
                  <a:moveTo>
                    <a:pt x="302372" y="0"/>
                  </a:moveTo>
                  <a:lnTo>
                    <a:pt x="0" y="176245"/>
                  </a:lnTo>
                </a:path>
              </a:pathLst>
            </a:custGeom>
            <a:ln w="124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46939" y="3568"/>
              <a:ext cx="2035175" cy="2059939"/>
            </a:xfrm>
            <a:custGeom>
              <a:avLst/>
              <a:gdLst/>
              <a:ahLst/>
              <a:cxnLst/>
              <a:rect l="l" t="t" r="r" b="b"/>
              <a:pathLst>
                <a:path w="2035175" h="2059939">
                  <a:moveTo>
                    <a:pt x="1510272" y="0"/>
                  </a:moveTo>
                  <a:lnTo>
                    <a:pt x="524246" y="0"/>
                  </a:lnTo>
                  <a:lnTo>
                    <a:pt x="0" y="305569"/>
                  </a:lnTo>
                  <a:lnTo>
                    <a:pt x="4826" y="1477563"/>
                  </a:lnTo>
                  <a:lnTo>
                    <a:pt x="1022261" y="2059363"/>
                  </a:lnTo>
                  <a:lnTo>
                    <a:pt x="2034794" y="1469169"/>
                  </a:lnTo>
                  <a:lnTo>
                    <a:pt x="2029955" y="297187"/>
                  </a:lnTo>
                  <a:lnTo>
                    <a:pt x="1510272" y="0"/>
                  </a:lnTo>
                  <a:close/>
                </a:path>
              </a:pathLst>
            </a:custGeom>
            <a:solidFill>
              <a:srgbClr val="222F3F">
                <a:alpha val="13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82531" y="282236"/>
              <a:ext cx="95930" cy="39571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71946" y="1278051"/>
              <a:ext cx="918243" cy="78488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46936" y="146818"/>
              <a:ext cx="330022" cy="51936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49256" y="3568"/>
              <a:ext cx="2032487" cy="205936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46936" y="3568"/>
              <a:ext cx="2034807" cy="205936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878785" y="3577"/>
              <a:ext cx="1571625" cy="1792605"/>
            </a:xfrm>
            <a:custGeom>
              <a:avLst/>
              <a:gdLst/>
              <a:ahLst/>
              <a:cxnLst/>
              <a:rect l="l" t="t" r="r" b="b"/>
              <a:pathLst>
                <a:path w="1571625" h="1792605">
                  <a:moveTo>
                    <a:pt x="812507" y="0"/>
                  </a:moveTo>
                  <a:lnTo>
                    <a:pt x="751687" y="0"/>
                  </a:lnTo>
                  <a:lnTo>
                    <a:pt x="0" y="438162"/>
                  </a:lnTo>
                  <a:lnTo>
                    <a:pt x="3733" y="1343050"/>
                  </a:lnTo>
                  <a:lnTo>
                    <a:pt x="789279" y="1792274"/>
                  </a:lnTo>
                  <a:lnTo>
                    <a:pt x="1571117" y="1336573"/>
                  </a:lnTo>
                  <a:lnTo>
                    <a:pt x="1567370" y="431673"/>
                  </a:lnTo>
                  <a:lnTo>
                    <a:pt x="812507" y="0"/>
                  </a:lnTo>
                  <a:close/>
                </a:path>
              </a:pathLst>
            </a:custGeom>
            <a:solidFill>
              <a:srgbClr val="22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78774" y="3568"/>
              <a:ext cx="1571143" cy="17923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881823" y="1167959"/>
              <a:ext cx="319405" cy="340995"/>
            </a:xfrm>
            <a:custGeom>
              <a:avLst/>
              <a:gdLst/>
              <a:ahLst/>
              <a:cxnLst/>
              <a:rect l="l" t="t" r="r" b="b"/>
              <a:pathLst>
                <a:path w="319404" h="340994">
                  <a:moveTo>
                    <a:pt x="0" y="9963"/>
                  </a:moveTo>
                  <a:lnTo>
                    <a:pt x="9854" y="0"/>
                  </a:lnTo>
                  <a:lnTo>
                    <a:pt x="252119" y="62979"/>
                  </a:lnTo>
                  <a:lnTo>
                    <a:pt x="318895" y="304939"/>
                  </a:lnTo>
                  <a:lnTo>
                    <a:pt x="283708" y="340519"/>
                  </a:lnTo>
                </a:path>
              </a:pathLst>
            </a:custGeom>
            <a:ln w="110553">
              <a:solidFill>
                <a:srgbClr val="2BB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78774" y="3568"/>
              <a:ext cx="1571142" cy="17923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152899" y="292536"/>
              <a:ext cx="1031875" cy="1188720"/>
            </a:xfrm>
            <a:custGeom>
              <a:avLst/>
              <a:gdLst/>
              <a:ahLst/>
              <a:cxnLst/>
              <a:rect l="l" t="t" r="r" b="b"/>
              <a:pathLst>
                <a:path w="1031875" h="1188720">
                  <a:moveTo>
                    <a:pt x="513410" y="0"/>
                  </a:moveTo>
                  <a:lnTo>
                    <a:pt x="0" y="299237"/>
                  </a:lnTo>
                  <a:lnTo>
                    <a:pt x="2451" y="893508"/>
                  </a:lnTo>
                  <a:lnTo>
                    <a:pt x="518325" y="1188504"/>
                  </a:lnTo>
                  <a:lnTo>
                    <a:pt x="1031735" y="889254"/>
                  </a:lnTo>
                  <a:lnTo>
                    <a:pt x="1029284" y="294982"/>
                  </a:lnTo>
                  <a:lnTo>
                    <a:pt x="5134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126738" y="266146"/>
              <a:ext cx="1085215" cy="1249680"/>
            </a:xfrm>
            <a:custGeom>
              <a:avLst/>
              <a:gdLst/>
              <a:ahLst/>
              <a:cxnLst/>
              <a:rect l="l" t="t" r="r" b="b"/>
              <a:pathLst>
                <a:path w="1085215" h="1249680">
                  <a:moveTo>
                    <a:pt x="539800" y="0"/>
                  </a:moveTo>
                  <a:lnTo>
                    <a:pt x="0" y="314617"/>
                  </a:lnTo>
                  <a:lnTo>
                    <a:pt x="2578" y="939406"/>
                  </a:lnTo>
                  <a:lnTo>
                    <a:pt x="544957" y="1249565"/>
                  </a:lnTo>
                  <a:lnTo>
                    <a:pt x="658216" y="1183551"/>
                  </a:lnTo>
                  <a:lnTo>
                    <a:pt x="544690" y="1183551"/>
                  </a:lnTo>
                  <a:lnTo>
                    <a:pt x="59639" y="906170"/>
                  </a:lnTo>
                  <a:lnTo>
                    <a:pt x="57315" y="347395"/>
                  </a:lnTo>
                  <a:lnTo>
                    <a:pt x="540067" y="66001"/>
                  </a:lnTo>
                  <a:lnTo>
                    <a:pt x="655228" y="66001"/>
                  </a:lnTo>
                  <a:lnTo>
                    <a:pt x="539800" y="0"/>
                  </a:lnTo>
                  <a:close/>
                </a:path>
                <a:path w="1085215" h="1249680">
                  <a:moveTo>
                    <a:pt x="655228" y="66001"/>
                  </a:moveTo>
                  <a:lnTo>
                    <a:pt x="540067" y="66001"/>
                  </a:lnTo>
                  <a:lnTo>
                    <a:pt x="1025131" y="343382"/>
                  </a:lnTo>
                  <a:lnTo>
                    <a:pt x="1027442" y="902157"/>
                  </a:lnTo>
                  <a:lnTo>
                    <a:pt x="544690" y="1183551"/>
                  </a:lnTo>
                  <a:lnTo>
                    <a:pt x="658216" y="1183551"/>
                  </a:lnTo>
                  <a:lnTo>
                    <a:pt x="1084757" y="934935"/>
                  </a:lnTo>
                  <a:lnTo>
                    <a:pt x="1082179" y="310134"/>
                  </a:lnTo>
                  <a:lnTo>
                    <a:pt x="655228" y="66001"/>
                  </a:lnTo>
                  <a:close/>
                </a:path>
              </a:pathLst>
            </a:custGeom>
            <a:solidFill>
              <a:srgbClr val="40B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547041" y="718506"/>
              <a:ext cx="227329" cy="248285"/>
            </a:xfrm>
            <a:custGeom>
              <a:avLst/>
              <a:gdLst/>
              <a:ahLst/>
              <a:cxnLst/>
              <a:rect l="l" t="t" r="r" b="b"/>
              <a:pathLst>
                <a:path w="227329" h="248284">
                  <a:moveTo>
                    <a:pt x="89522" y="248081"/>
                  </a:moveTo>
                  <a:lnTo>
                    <a:pt x="0" y="196392"/>
                  </a:lnTo>
                  <a:lnTo>
                    <a:pt x="0" y="65455"/>
                  </a:lnTo>
                  <a:lnTo>
                    <a:pt x="103250" y="5829"/>
                  </a:lnTo>
                  <a:lnTo>
                    <a:pt x="109156" y="2425"/>
                  </a:lnTo>
                  <a:lnTo>
                    <a:pt x="113372" y="0"/>
                  </a:lnTo>
                  <a:lnTo>
                    <a:pt x="226758" y="65455"/>
                  </a:lnTo>
                  <a:lnTo>
                    <a:pt x="113372" y="130911"/>
                  </a:lnTo>
                  <a:lnTo>
                    <a:pt x="26034" y="80505"/>
                  </a:lnTo>
                </a:path>
              </a:pathLst>
            </a:custGeom>
            <a:ln w="10477">
              <a:solidFill>
                <a:srgbClr val="FFB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660406" y="811227"/>
              <a:ext cx="113664" cy="169545"/>
            </a:xfrm>
            <a:custGeom>
              <a:avLst/>
              <a:gdLst/>
              <a:ahLst/>
              <a:cxnLst/>
              <a:rect l="l" t="t" r="r" b="b"/>
              <a:pathLst>
                <a:path w="113665" h="169544">
                  <a:moveTo>
                    <a:pt x="0" y="38201"/>
                  </a:moveTo>
                  <a:lnTo>
                    <a:pt x="0" y="169125"/>
                  </a:lnTo>
                  <a:lnTo>
                    <a:pt x="16103" y="159829"/>
                  </a:lnTo>
                  <a:lnTo>
                    <a:pt x="113385" y="103657"/>
                  </a:lnTo>
                  <a:lnTo>
                    <a:pt x="113385" y="0"/>
                  </a:lnTo>
                </a:path>
              </a:pathLst>
            </a:custGeom>
            <a:ln w="10477">
              <a:solidFill>
                <a:srgbClr val="FFB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361763" y="634287"/>
              <a:ext cx="597535" cy="394970"/>
            </a:xfrm>
            <a:custGeom>
              <a:avLst/>
              <a:gdLst/>
              <a:ahLst/>
              <a:cxnLst/>
              <a:rect l="l" t="t" r="r" b="b"/>
              <a:pathLst>
                <a:path w="597534" h="394969">
                  <a:moveTo>
                    <a:pt x="0" y="394487"/>
                  </a:moveTo>
                  <a:lnTo>
                    <a:pt x="0" y="28562"/>
                  </a:lnTo>
                  <a:lnTo>
                    <a:pt x="2246" y="17439"/>
                  </a:lnTo>
                  <a:lnTo>
                    <a:pt x="8370" y="8361"/>
                  </a:lnTo>
                  <a:lnTo>
                    <a:pt x="17450" y="2242"/>
                  </a:lnTo>
                  <a:lnTo>
                    <a:pt x="28562" y="0"/>
                  </a:lnTo>
                  <a:lnTo>
                    <a:pt x="568744" y="0"/>
                  </a:lnTo>
                  <a:lnTo>
                    <a:pt x="579848" y="2242"/>
                  </a:lnTo>
                  <a:lnTo>
                    <a:pt x="588924" y="8361"/>
                  </a:lnTo>
                  <a:lnTo>
                    <a:pt x="595047" y="17439"/>
                  </a:lnTo>
                  <a:lnTo>
                    <a:pt x="597293" y="28562"/>
                  </a:lnTo>
                  <a:lnTo>
                    <a:pt x="597293" y="394487"/>
                  </a:lnTo>
                </a:path>
              </a:pathLst>
            </a:custGeom>
            <a:ln w="1047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413126" y="685509"/>
              <a:ext cx="494665" cy="328295"/>
            </a:xfrm>
            <a:custGeom>
              <a:avLst/>
              <a:gdLst/>
              <a:ahLst/>
              <a:cxnLst/>
              <a:rect l="l" t="t" r="r" b="b"/>
              <a:pathLst>
                <a:path w="494665" h="328294">
                  <a:moveTo>
                    <a:pt x="0" y="0"/>
                  </a:moveTo>
                  <a:lnTo>
                    <a:pt x="494563" y="0"/>
                  </a:lnTo>
                  <a:lnTo>
                    <a:pt x="494563" y="327837"/>
                  </a:lnTo>
                  <a:lnTo>
                    <a:pt x="0" y="327837"/>
                  </a:lnTo>
                  <a:lnTo>
                    <a:pt x="0" y="0"/>
                  </a:lnTo>
                  <a:close/>
                </a:path>
              </a:pathLst>
            </a:custGeom>
            <a:ln w="1047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293812" y="1064560"/>
              <a:ext cx="733425" cy="60960"/>
            </a:xfrm>
            <a:custGeom>
              <a:avLst/>
              <a:gdLst/>
              <a:ahLst/>
              <a:cxnLst/>
              <a:rect l="l" t="t" r="r" b="b"/>
              <a:pathLst>
                <a:path w="733425" h="60959">
                  <a:moveTo>
                    <a:pt x="426224" y="0"/>
                  </a:moveTo>
                  <a:lnTo>
                    <a:pt x="426224" y="29070"/>
                  </a:lnTo>
                  <a:lnTo>
                    <a:pt x="306984" y="29070"/>
                  </a:lnTo>
                  <a:lnTo>
                    <a:pt x="306984" y="0"/>
                  </a:lnTo>
                  <a:lnTo>
                    <a:pt x="0" y="0"/>
                  </a:lnTo>
                  <a:lnTo>
                    <a:pt x="4743" y="23495"/>
                  </a:lnTo>
                  <a:lnTo>
                    <a:pt x="17681" y="42683"/>
                  </a:lnTo>
                  <a:lnTo>
                    <a:pt x="36872" y="55619"/>
                  </a:lnTo>
                  <a:lnTo>
                    <a:pt x="60375" y="60363"/>
                  </a:lnTo>
                  <a:lnTo>
                    <a:pt x="672820" y="60363"/>
                  </a:lnTo>
                  <a:lnTo>
                    <a:pt x="696309" y="55619"/>
                  </a:lnTo>
                  <a:lnTo>
                    <a:pt x="715492" y="42683"/>
                  </a:lnTo>
                  <a:lnTo>
                    <a:pt x="728427" y="23495"/>
                  </a:lnTo>
                  <a:lnTo>
                    <a:pt x="733171" y="0"/>
                  </a:lnTo>
                  <a:lnTo>
                    <a:pt x="426224" y="0"/>
                  </a:lnTo>
                  <a:close/>
                </a:path>
              </a:pathLst>
            </a:custGeom>
            <a:ln w="1047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588539" y="1064560"/>
              <a:ext cx="104775" cy="0"/>
            </a:xfrm>
            <a:custGeom>
              <a:avLst/>
              <a:gdLst/>
              <a:ahLst/>
              <a:cxnLst/>
              <a:rect l="l" t="t" r="r" b="b"/>
              <a:pathLst>
                <a:path w="104775">
                  <a:moveTo>
                    <a:pt x="0" y="0"/>
                  </a:moveTo>
                  <a:lnTo>
                    <a:pt x="104736" y="0"/>
                  </a:lnTo>
                </a:path>
              </a:pathLst>
            </a:custGeom>
            <a:ln w="10477">
              <a:solidFill>
                <a:srgbClr val="2F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5" name="object 3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51200" y="7038628"/>
            <a:ext cx="674221" cy="229781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568627" y="7037666"/>
            <a:ext cx="495934" cy="292735"/>
            <a:chOff x="568627" y="7037666"/>
            <a:chExt cx="495934" cy="292735"/>
          </a:xfrm>
        </p:grpSpPr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2211" y="7037666"/>
              <a:ext cx="451203" cy="15288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68627" y="7227183"/>
              <a:ext cx="452120" cy="103505"/>
            </a:xfrm>
            <a:custGeom>
              <a:avLst/>
              <a:gdLst/>
              <a:ahLst/>
              <a:cxnLst/>
              <a:rect l="l" t="t" r="r" b="b"/>
              <a:pathLst>
                <a:path w="452119" h="103504">
                  <a:moveTo>
                    <a:pt x="4508" y="0"/>
                  </a:moveTo>
                  <a:lnTo>
                    <a:pt x="46025" y="42459"/>
                  </a:lnTo>
                  <a:lnTo>
                    <a:pt x="91416" y="68117"/>
                  </a:lnTo>
                  <a:lnTo>
                    <a:pt x="140685" y="87137"/>
                  </a:lnTo>
                  <a:lnTo>
                    <a:pt x="193291" y="98957"/>
                  </a:lnTo>
                  <a:lnTo>
                    <a:pt x="248691" y="103022"/>
                  </a:lnTo>
                  <a:lnTo>
                    <a:pt x="300678" y="99120"/>
                  </a:lnTo>
                  <a:lnTo>
                    <a:pt x="353442" y="87572"/>
                  </a:lnTo>
                  <a:lnTo>
                    <a:pt x="403694" y="68614"/>
                  </a:lnTo>
                  <a:lnTo>
                    <a:pt x="448144" y="42481"/>
                  </a:lnTo>
                  <a:lnTo>
                    <a:pt x="451969" y="37220"/>
                  </a:lnTo>
                  <a:lnTo>
                    <a:pt x="450994" y="32324"/>
                  </a:lnTo>
                  <a:lnTo>
                    <a:pt x="446635" y="29376"/>
                  </a:lnTo>
                  <a:lnTo>
                    <a:pt x="440309" y="29959"/>
                  </a:lnTo>
                  <a:lnTo>
                    <a:pt x="394151" y="46612"/>
                  </a:lnTo>
                  <a:lnTo>
                    <a:pt x="347076" y="58410"/>
                  </a:lnTo>
                  <a:lnTo>
                    <a:pt x="300132" y="65431"/>
                  </a:lnTo>
                  <a:lnTo>
                    <a:pt x="254368" y="67754"/>
                  </a:lnTo>
                  <a:lnTo>
                    <a:pt x="201644" y="64921"/>
                  </a:lnTo>
                  <a:lnTo>
                    <a:pt x="150251" y="56685"/>
                  </a:lnTo>
                  <a:lnTo>
                    <a:pt x="100842" y="43441"/>
                  </a:lnTo>
                  <a:lnTo>
                    <a:pt x="54067" y="25583"/>
                  </a:lnTo>
                  <a:lnTo>
                    <a:pt x="10579" y="3505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0874" y="7217768"/>
              <a:ext cx="93357" cy="93826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556682" y="1768091"/>
            <a:ext cx="8121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Intended</a:t>
            </a:r>
            <a:r>
              <a:rPr sz="1000" b="1" spc="-7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15" dirty="0">
                <a:solidFill>
                  <a:srgbClr val="232F3E"/>
                </a:solidFill>
                <a:latin typeface="Trebuchet MS"/>
                <a:cs typeface="Trebuchet MS"/>
              </a:rPr>
              <a:t>for: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5" dirty="0"/>
              <a:t>Amazon </a:t>
            </a:r>
            <a:r>
              <a:rPr spc="-80" dirty="0"/>
              <a:t>Web </a:t>
            </a:r>
            <a:r>
              <a:rPr spc="-35" dirty="0"/>
              <a:t>Services Certification</a:t>
            </a:r>
            <a:r>
              <a:rPr spc="-30" dirty="0"/>
              <a:t> </a:t>
            </a:r>
            <a:r>
              <a:rPr spc="-50" dirty="0"/>
              <a:t>e-book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558841" y="2544569"/>
            <a:ext cx="4190365" cy="3239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Abilities</a:t>
            </a:r>
            <a:r>
              <a:rPr sz="1000" b="1" spc="-45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32F3E"/>
                </a:solidFill>
                <a:latin typeface="Trebuchet MS"/>
                <a:cs typeface="Trebuchet MS"/>
              </a:rPr>
              <a:t>validated: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Trebuchet MS"/>
              <a:cs typeface="Trebuchet MS"/>
            </a:endParaRPr>
          </a:p>
          <a:p>
            <a:pPr marL="251460" indent="-153035">
              <a:lnSpc>
                <a:spcPct val="100000"/>
              </a:lnSpc>
              <a:buClr>
                <a:srgbClr val="3DCAC0"/>
              </a:buClr>
              <a:buChar char="•"/>
              <a:tabLst>
                <a:tab pos="252095" algn="l"/>
              </a:tabLst>
            </a:pP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For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Cloud,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define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describe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dirty="0">
                <a:solidFill>
                  <a:srgbClr val="515A64"/>
                </a:solidFill>
                <a:latin typeface="Century Gothic"/>
                <a:cs typeface="Century Gothic"/>
              </a:rPr>
              <a:t>its:</a:t>
            </a:r>
            <a:endParaRPr sz="1000">
              <a:latin typeface="Century Gothic"/>
              <a:cs typeface="Century Gothic"/>
            </a:endParaRPr>
          </a:p>
          <a:p>
            <a:pPr marL="492759" lvl="1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3395" algn="l"/>
              </a:tabLst>
            </a:pP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Basic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global</a:t>
            </a:r>
            <a:r>
              <a:rPr sz="1000" spc="2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infrastructure</a:t>
            </a:r>
            <a:endParaRPr sz="1000">
              <a:latin typeface="Century Gothic"/>
              <a:cs typeface="Century Gothic"/>
            </a:endParaRPr>
          </a:p>
          <a:p>
            <a:pPr marL="492759" lvl="1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3395" algn="l"/>
              </a:tabLst>
            </a:pP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Basic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architectural</a:t>
            </a:r>
            <a:r>
              <a:rPr sz="1000" spc="2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principles</a:t>
            </a:r>
            <a:endParaRPr sz="1000">
              <a:latin typeface="Century Gothic"/>
              <a:cs typeface="Century Gothic"/>
            </a:endParaRPr>
          </a:p>
          <a:p>
            <a:pPr marL="492759" lvl="1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3395" algn="l"/>
              </a:tabLst>
            </a:pP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Value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proposition</a:t>
            </a:r>
            <a:endParaRPr sz="1000">
              <a:latin typeface="Century Gothic"/>
              <a:cs typeface="Century Gothic"/>
            </a:endParaRPr>
          </a:p>
          <a:p>
            <a:pPr marL="492759" lvl="1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3395" algn="l"/>
              </a:tabLst>
            </a:pP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Key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services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common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use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cases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(ex: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compute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</a:t>
            </a:r>
            <a:r>
              <a:rPr sz="1000" spc="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analytics)</a:t>
            </a:r>
            <a:endParaRPr sz="1000">
              <a:latin typeface="Century Gothic"/>
              <a:cs typeface="Century Gothic"/>
            </a:endParaRPr>
          </a:p>
          <a:p>
            <a:pPr marL="492759" marR="276860" lvl="1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493395" algn="l"/>
              </a:tabLst>
            </a:pP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Basic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security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100" dirty="0">
                <a:solidFill>
                  <a:srgbClr val="515A64"/>
                </a:solidFill>
                <a:latin typeface="Century Gothic"/>
                <a:cs typeface="Century Gothic"/>
              </a:rPr>
              <a:t>compliance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aspects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shared </a:t>
            </a:r>
            <a:r>
              <a:rPr sz="1000" spc="-40" dirty="0">
                <a:solidFill>
                  <a:srgbClr val="515A64"/>
                </a:solidFill>
                <a:latin typeface="Century Gothic"/>
                <a:cs typeface="Century Gothic"/>
              </a:rPr>
              <a:t>security  </a:t>
            </a: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model</a:t>
            </a:r>
            <a:endParaRPr sz="1000">
              <a:latin typeface="Century Gothic"/>
              <a:cs typeface="Century Gothic"/>
            </a:endParaRPr>
          </a:p>
          <a:p>
            <a:pPr marL="492759" lvl="1" indent="-153035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493395" algn="l"/>
              </a:tabLst>
            </a:pPr>
            <a:r>
              <a:rPr sz="1000" spc="-10" dirty="0">
                <a:solidFill>
                  <a:srgbClr val="515A64"/>
                </a:solidFill>
                <a:latin typeface="Century Gothic"/>
                <a:cs typeface="Century Gothic"/>
              </a:rPr>
              <a:t>Billing,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account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management,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pricing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models</a:t>
            </a:r>
            <a:endParaRPr sz="1000">
              <a:latin typeface="Century Gothic"/>
              <a:cs typeface="Century Gothic"/>
            </a:endParaRPr>
          </a:p>
          <a:p>
            <a:pPr marL="251460" marR="5080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252095" algn="l"/>
              </a:tabLst>
            </a:pP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Identify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sources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documentation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or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technical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assistance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(for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example, 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whitepapers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or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support</a:t>
            </a:r>
            <a:r>
              <a:rPr sz="1000" spc="4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tickets)</a:t>
            </a:r>
            <a:endParaRPr sz="1000">
              <a:latin typeface="Century Gothic"/>
              <a:cs typeface="Century Gothic"/>
            </a:endParaRPr>
          </a:p>
          <a:p>
            <a:pPr marL="251460" marR="158115" indent="-152400">
              <a:lnSpc>
                <a:spcPct val="125000"/>
              </a:lnSpc>
              <a:spcBef>
                <a:spcPts val="600"/>
              </a:spcBef>
              <a:buClr>
                <a:srgbClr val="3DCAC0"/>
              </a:buClr>
              <a:buChar char="•"/>
              <a:tabLst>
                <a:tab pos="252095" algn="l"/>
              </a:tabLst>
            </a:pPr>
            <a:r>
              <a:rPr sz="1000" spc="-70" dirty="0">
                <a:solidFill>
                  <a:srgbClr val="515A64"/>
                </a:solidFill>
                <a:latin typeface="Century Gothic"/>
                <a:cs typeface="Century Gothic"/>
              </a:rPr>
              <a:t>Describe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basic/core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characteristics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deploying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operating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 AWS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Cloud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194341" y="2544569"/>
            <a:ext cx="4047490" cy="991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" dirty="0">
                <a:solidFill>
                  <a:srgbClr val="232F3E"/>
                </a:solidFill>
                <a:latin typeface="Trebuchet MS"/>
                <a:cs typeface="Trebuchet MS"/>
              </a:rPr>
              <a:t>Recommended </a:t>
            </a:r>
            <a:r>
              <a:rPr sz="1000" b="1" spc="15" dirty="0">
                <a:solidFill>
                  <a:srgbClr val="232F3E"/>
                </a:solidFill>
                <a:latin typeface="Trebuchet MS"/>
                <a:cs typeface="Trebuchet MS"/>
              </a:rPr>
              <a:t>knowledge </a:t>
            </a:r>
            <a:r>
              <a:rPr sz="1000" b="1" spc="20" dirty="0">
                <a:solidFill>
                  <a:srgbClr val="232F3E"/>
                </a:solidFill>
                <a:latin typeface="Trebuchet MS"/>
                <a:cs typeface="Trebuchet MS"/>
              </a:rPr>
              <a:t>and</a:t>
            </a:r>
            <a:r>
              <a:rPr sz="1000" b="1" spc="-140" dirty="0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232F3E"/>
                </a:solidFill>
                <a:latin typeface="Trebuchet MS"/>
                <a:cs typeface="Trebuchet MS"/>
              </a:rPr>
              <a:t>experience: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rebuchet MS"/>
              <a:cs typeface="Trebuchet MS"/>
            </a:endParaRPr>
          </a:p>
          <a:p>
            <a:pPr marL="254000" marR="183515" indent="-152400">
              <a:lnSpc>
                <a:spcPct val="125000"/>
              </a:lnSpc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At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least </a:t>
            </a:r>
            <a:r>
              <a:rPr sz="1000" spc="10" dirty="0">
                <a:solidFill>
                  <a:srgbClr val="515A64"/>
                </a:solidFill>
                <a:latin typeface="Century Gothic"/>
                <a:cs typeface="Century Gothic"/>
              </a:rPr>
              <a:t>six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months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experience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with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Cloud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sz="1000" spc="-95" dirty="0">
                <a:solidFill>
                  <a:srgbClr val="515A64"/>
                </a:solidFill>
                <a:latin typeface="Century Gothic"/>
                <a:cs typeface="Century Gothic"/>
              </a:rPr>
              <a:t>any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role, 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including </a:t>
            </a:r>
            <a:r>
              <a:rPr sz="1000" spc="-80" dirty="0">
                <a:solidFill>
                  <a:srgbClr val="515A64"/>
                </a:solidFill>
                <a:latin typeface="Century Gothic"/>
                <a:cs typeface="Century Gothic"/>
              </a:rPr>
              <a:t>technical, </a:t>
            </a:r>
            <a:r>
              <a:rPr sz="1000" spc="-75" dirty="0">
                <a:solidFill>
                  <a:srgbClr val="515A64"/>
                </a:solidFill>
                <a:latin typeface="Century Gothic"/>
                <a:cs typeface="Century Gothic"/>
              </a:rPr>
              <a:t>managerial, </a:t>
            </a:r>
            <a:r>
              <a:rPr sz="1000" spc="-45" dirty="0">
                <a:solidFill>
                  <a:srgbClr val="515A64"/>
                </a:solidFill>
                <a:latin typeface="Century Gothic"/>
                <a:cs typeface="Century Gothic"/>
              </a:rPr>
              <a:t>sales, </a:t>
            </a:r>
            <a:r>
              <a:rPr sz="1000" spc="-65" dirty="0">
                <a:solidFill>
                  <a:srgbClr val="515A64"/>
                </a:solidFill>
                <a:latin typeface="Century Gothic"/>
                <a:cs typeface="Century Gothic"/>
              </a:rPr>
              <a:t>purchasing, </a:t>
            </a:r>
            <a:r>
              <a:rPr sz="1000" spc="-25" dirty="0">
                <a:solidFill>
                  <a:srgbClr val="515A64"/>
                </a:solidFill>
                <a:latin typeface="Century Gothic"/>
                <a:cs typeface="Century Gothic"/>
              </a:rPr>
              <a:t>or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financial</a:t>
            </a:r>
            <a:endParaRPr sz="1000">
              <a:latin typeface="Century Gothic"/>
              <a:cs typeface="Century Gothic"/>
            </a:endParaRPr>
          </a:p>
          <a:p>
            <a:pPr marL="254000" indent="-152400">
              <a:lnSpc>
                <a:spcPct val="100000"/>
              </a:lnSpc>
              <a:spcBef>
                <a:spcPts val="900"/>
              </a:spcBef>
              <a:buClr>
                <a:srgbClr val="3DCAC0"/>
              </a:buClr>
              <a:buChar char="•"/>
              <a:tabLst>
                <a:tab pos="254000" algn="l"/>
              </a:tabLst>
            </a:pPr>
            <a:r>
              <a:rPr sz="1000" spc="-120" dirty="0">
                <a:solidFill>
                  <a:srgbClr val="515A64"/>
                </a:solidFill>
                <a:latin typeface="Century Gothic"/>
                <a:cs typeface="Century Gothic"/>
              </a:rPr>
              <a:t>A </a:t>
            </a:r>
            <a:r>
              <a:rPr sz="1000" spc="-90" dirty="0">
                <a:solidFill>
                  <a:srgbClr val="515A64"/>
                </a:solidFill>
                <a:latin typeface="Century Gothic"/>
                <a:cs typeface="Century Gothic"/>
              </a:rPr>
              <a:t>basic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understanding </a:t>
            </a:r>
            <a:r>
              <a:rPr sz="1000" spc="-35" dirty="0">
                <a:solidFill>
                  <a:srgbClr val="515A64"/>
                </a:solidFill>
                <a:latin typeface="Century Gothic"/>
                <a:cs typeface="Century Gothic"/>
              </a:rPr>
              <a:t>of </a:t>
            </a:r>
            <a:r>
              <a:rPr sz="1000" spc="70" dirty="0">
                <a:solidFill>
                  <a:srgbClr val="515A64"/>
                </a:solidFill>
                <a:latin typeface="Century Gothic"/>
                <a:cs typeface="Century Gothic"/>
              </a:rPr>
              <a:t>IT </a:t>
            </a:r>
            <a:r>
              <a:rPr sz="1000" spc="-50" dirty="0">
                <a:solidFill>
                  <a:srgbClr val="515A64"/>
                </a:solidFill>
                <a:latin typeface="Century Gothic"/>
                <a:cs typeface="Century Gothic"/>
              </a:rPr>
              <a:t>services </a:t>
            </a:r>
            <a:r>
              <a:rPr sz="1000" spc="-114" dirty="0">
                <a:solidFill>
                  <a:srgbClr val="515A64"/>
                </a:solidFill>
                <a:latin typeface="Century Gothic"/>
                <a:cs typeface="Century Gothic"/>
              </a:rPr>
              <a:t>and </a:t>
            </a:r>
            <a:r>
              <a:rPr sz="1000" spc="-20" dirty="0">
                <a:solidFill>
                  <a:srgbClr val="515A64"/>
                </a:solidFill>
                <a:latin typeface="Century Gothic"/>
                <a:cs typeface="Century Gothic"/>
              </a:rPr>
              <a:t>their </a:t>
            </a:r>
            <a:r>
              <a:rPr sz="1000" spc="-30" dirty="0">
                <a:solidFill>
                  <a:srgbClr val="515A64"/>
                </a:solidFill>
                <a:latin typeface="Century Gothic"/>
                <a:cs typeface="Century Gothic"/>
              </a:rPr>
              <a:t>uses </a:t>
            </a:r>
            <a:r>
              <a:rPr sz="1000" spc="-15" dirty="0">
                <a:solidFill>
                  <a:srgbClr val="515A64"/>
                </a:solidFill>
                <a:latin typeface="Century Gothic"/>
                <a:cs typeface="Century Gothic"/>
              </a:rPr>
              <a:t>in </a:t>
            </a:r>
            <a:r>
              <a:rPr sz="1000" spc="-55" dirty="0">
                <a:solidFill>
                  <a:srgbClr val="515A64"/>
                </a:solidFill>
                <a:latin typeface="Century Gothic"/>
                <a:cs typeface="Century Gothic"/>
              </a:rPr>
              <a:t>the </a:t>
            </a:r>
            <a:r>
              <a:rPr sz="1000" spc="-60" dirty="0">
                <a:solidFill>
                  <a:srgbClr val="515A64"/>
                </a:solidFill>
                <a:latin typeface="Century Gothic"/>
                <a:cs typeface="Century Gothic"/>
              </a:rPr>
              <a:t>AWS</a:t>
            </a:r>
            <a:r>
              <a:rPr sz="1000" spc="-140" dirty="0">
                <a:solidFill>
                  <a:srgbClr val="515A64"/>
                </a:solidFill>
                <a:latin typeface="Century Gothic"/>
                <a:cs typeface="Century Gothic"/>
              </a:rPr>
              <a:t> </a:t>
            </a:r>
            <a:r>
              <a:rPr sz="1000" spc="-85" dirty="0">
                <a:solidFill>
                  <a:srgbClr val="515A64"/>
                </a:solidFill>
                <a:latin typeface="Century Gothic"/>
                <a:cs typeface="Century Gothic"/>
              </a:rPr>
              <a:t>Cloud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194300" y="4489423"/>
            <a:ext cx="318643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5" dirty="0">
                <a:solidFill>
                  <a:srgbClr val="1C232F"/>
                </a:solidFill>
                <a:latin typeface="Calibri"/>
                <a:cs typeface="Calibri"/>
              </a:rPr>
              <a:t>Note: </a:t>
            </a:r>
            <a:r>
              <a:rPr sz="900" i="1" spc="30" dirty="0">
                <a:solidFill>
                  <a:srgbClr val="1C232F"/>
                </a:solidFill>
                <a:latin typeface="Calibri"/>
                <a:cs typeface="Calibri"/>
              </a:rPr>
              <a:t>Exam </a:t>
            </a:r>
            <a:r>
              <a:rPr sz="900" i="1" spc="5" dirty="0">
                <a:solidFill>
                  <a:srgbClr val="1C232F"/>
                </a:solidFill>
                <a:latin typeface="Calibri"/>
                <a:cs typeface="Calibri"/>
              </a:rPr>
              <a:t>available </a:t>
            </a:r>
            <a:r>
              <a:rPr sz="900" i="1" spc="15" dirty="0">
                <a:solidFill>
                  <a:srgbClr val="1C232F"/>
                </a:solidFill>
                <a:latin typeface="Calibri"/>
                <a:cs typeface="Calibri"/>
              </a:rPr>
              <a:t>in Indonesian</a:t>
            </a:r>
            <a:r>
              <a:rPr sz="900" i="1" spc="90" dirty="0">
                <a:solidFill>
                  <a:srgbClr val="1C232F"/>
                </a:solidFill>
                <a:latin typeface="Calibri"/>
                <a:cs typeface="Calibri"/>
              </a:rPr>
              <a:t> </a:t>
            </a:r>
            <a:r>
              <a:rPr sz="900" i="1" spc="10" dirty="0">
                <a:solidFill>
                  <a:srgbClr val="1C232F"/>
                </a:solidFill>
                <a:latin typeface="Calibri"/>
                <a:cs typeface="Calibri"/>
              </a:rPr>
              <a:t>(Bahasa)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10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Learn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 </a:t>
            </a:r>
            <a:r>
              <a:rPr sz="1000" b="1" spc="5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more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 </a:t>
            </a:r>
            <a:r>
              <a:rPr sz="1000" b="1" spc="15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about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 </a:t>
            </a:r>
            <a:r>
              <a:rPr sz="1000" b="1" spc="40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AWS</a:t>
            </a:r>
            <a:r>
              <a:rPr sz="1000" b="1" spc="-35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 </a:t>
            </a:r>
            <a:r>
              <a:rPr sz="1000" b="1" spc="-5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Certified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 </a:t>
            </a:r>
            <a:r>
              <a:rPr sz="1000" b="1" spc="15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Cloud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 </a:t>
            </a:r>
            <a:r>
              <a:rPr sz="1000" b="1" spc="-5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Practitioner</a:t>
            </a:r>
            <a:r>
              <a:rPr sz="1000" b="1" spc="-40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 </a:t>
            </a:r>
            <a:r>
              <a:rPr sz="1000" b="1" spc="25" dirty="0">
                <a:solidFill>
                  <a:srgbClr val="F7981D"/>
                </a:solidFill>
                <a:latin typeface="Trebuchet MS"/>
                <a:cs typeface="Trebuchet MS"/>
                <a:hlinkClick r:id="rId20"/>
              </a:rPr>
              <a:t>»</a:t>
            </a:r>
            <a:endParaRPr sz="1000">
              <a:latin typeface="Trebuchet MS"/>
              <a:cs typeface="Trebuchet MS"/>
            </a:endParaRPr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5207000" y="3815694"/>
          <a:ext cx="4261484" cy="568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3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  <a:solidFill>
                      <a:srgbClr val="3DCA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Cost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  <a:solidFill>
                      <a:srgbClr val="3DCA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2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90</a:t>
                      </a:r>
                      <a:r>
                        <a:rPr sz="1000" spc="-3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000" spc="-4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minutes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spc="2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100 </a:t>
                      </a:r>
                      <a:r>
                        <a:rPr sz="100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USD </a:t>
                      </a:r>
                      <a:r>
                        <a:rPr sz="1000" spc="-9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(Practice </a:t>
                      </a:r>
                      <a:r>
                        <a:rPr sz="1000" spc="-10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exam: </a:t>
                      </a:r>
                      <a:r>
                        <a:rPr sz="1000" spc="2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20</a:t>
                      </a:r>
                      <a:r>
                        <a:rPr sz="1000" spc="-140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000" spc="-25" dirty="0">
                          <a:solidFill>
                            <a:srgbClr val="515A64"/>
                          </a:solidFill>
                          <a:latin typeface="Century Gothic"/>
                          <a:cs typeface="Century Gothic"/>
                        </a:rPr>
                        <a:t>USD)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6350">
                      <a:solidFill>
                        <a:srgbClr val="A8DBD5"/>
                      </a:solidFill>
                      <a:prstDash val="solid"/>
                    </a:lnL>
                    <a:lnR w="6350">
                      <a:solidFill>
                        <a:srgbClr val="A8DBD5"/>
                      </a:solidFill>
                      <a:prstDash val="solid"/>
                    </a:lnR>
                    <a:lnT w="6350">
                      <a:solidFill>
                        <a:srgbClr val="A8DBD5"/>
                      </a:solidFill>
                      <a:prstDash val="solid"/>
                    </a:lnT>
                    <a:lnB w="6350">
                      <a:solidFill>
                        <a:srgbClr val="A8D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558800" y="1145738"/>
            <a:ext cx="50488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AWS </a:t>
            </a:r>
            <a:r>
              <a:rPr spc="-140" dirty="0"/>
              <a:t>Certified </a:t>
            </a:r>
            <a:r>
              <a:rPr spc="-240" dirty="0"/>
              <a:t>Cloud</a:t>
            </a:r>
            <a:r>
              <a:rPr spc="140" dirty="0"/>
              <a:t> </a:t>
            </a:r>
            <a:r>
              <a:rPr spc="-110" dirty="0"/>
              <a:t>Practitioner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eneral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A1294602DA2347BCA169ED228425AD" ma:contentTypeVersion="13" ma:contentTypeDescription="Create a new document." ma:contentTypeScope="" ma:versionID="e202bd78e52d096d3cee6c7c86d4d3ac">
  <xsd:schema xmlns:xsd="http://www.w3.org/2001/XMLSchema" xmlns:xs="http://www.w3.org/2001/XMLSchema" xmlns:p="http://schemas.microsoft.com/office/2006/metadata/properties" xmlns:ns3="2cc7c810-5e1e-46f8-abeb-812d0158db73" xmlns:ns4="577da0a6-5e99-4494-995e-79798bb4556e" targetNamespace="http://schemas.microsoft.com/office/2006/metadata/properties" ma:root="true" ma:fieldsID="a83f6f0b8b8082ea08c8acb42174f259" ns3:_="" ns4:_="">
    <xsd:import namespace="2cc7c810-5e1e-46f8-abeb-812d0158db73"/>
    <xsd:import namespace="577da0a6-5e99-4494-995e-79798bb4556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7c810-5e1e-46f8-abeb-812d0158db7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7da0a6-5e99-4494-995e-79798bb455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8A2F71-0BF0-4820-A517-042C3439613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B94BBC3-B42D-43D8-8727-5763A428AC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c7c810-5e1e-46f8-abeb-812d0158db73"/>
    <ds:schemaRef ds:uri="577da0a6-5e99-4494-995e-79798bb455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001019-0B5F-496E-9403-EBB3A96B55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</TotalTime>
  <Words>5892</Words>
  <Application>Microsoft Office PowerPoint</Application>
  <PresentationFormat>Custom</PresentationFormat>
  <Paragraphs>897</Paragraphs>
  <Slides>51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Tahoma</vt:lpstr>
      <vt:lpstr>Century Gothic</vt:lpstr>
      <vt:lpstr>Trebuchet MS</vt:lpstr>
      <vt:lpstr>Arial Black</vt:lpstr>
      <vt:lpstr>Calibri Light</vt:lpstr>
      <vt:lpstr>Calibri</vt:lpstr>
      <vt:lpstr>Arial</vt:lpstr>
      <vt:lpstr>Gill Sans MT</vt:lpstr>
      <vt:lpstr>Times New Roman</vt:lpstr>
      <vt:lpstr>Office Theme</vt:lpstr>
      <vt:lpstr>1_General</vt:lpstr>
      <vt:lpstr>General</vt:lpstr>
      <vt:lpstr>Validate Your Skills  with AWS Certification Achieve professional credibility  and personal satisfaction</vt:lpstr>
      <vt:lpstr>PowerPoint Presentation</vt:lpstr>
      <vt:lpstr>Recommended knowledge and experience</vt:lpstr>
      <vt:lpstr>Available AWS  Certifications</vt:lpstr>
      <vt:lpstr>Available AWS Certifications</vt:lpstr>
      <vt:lpstr>Available AWS Certifications</vt:lpstr>
      <vt:lpstr>Practice makes perfect</vt:lpstr>
      <vt:lpstr>Foundational  Certification</vt:lpstr>
      <vt:lpstr>AWS Certified Cloud Practitioner</vt:lpstr>
      <vt:lpstr>Associate  Certifications</vt:lpstr>
      <vt:lpstr>AWS Certified Solutions Architect - Associate</vt:lpstr>
      <vt:lpstr>AWS Certified SysOps Administrator - Associate</vt:lpstr>
      <vt:lpstr>AWS Certified Developer - Associate</vt:lpstr>
      <vt:lpstr>Topics Distributions</vt:lpstr>
      <vt:lpstr>Professional  Certifications</vt:lpstr>
      <vt:lpstr>AWS Certified Solutions Architect - Professional</vt:lpstr>
      <vt:lpstr>AWS Certified DevOps Engineer - Professional</vt:lpstr>
      <vt:lpstr>Specialty  Certifications</vt:lpstr>
      <vt:lpstr>AWS Certified Advanced Networking - Specialty</vt:lpstr>
      <vt:lpstr>AWS Certified Security - Specialty</vt:lpstr>
      <vt:lpstr>AWS Certified Machine Learning - Specialty</vt:lpstr>
      <vt:lpstr>AWS Certified Alexa Skill Builder - Specialty</vt:lpstr>
      <vt:lpstr>AWS Certified Data Analytics - Specialty</vt:lpstr>
      <vt:lpstr>AWS Certified Database - Specialty</vt:lpstr>
      <vt:lpstr>PowerPoint Presentation</vt:lpstr>
      <vt:lpstr>PowerPoint Presentation</vt:lpstr>
      <vt:lpstr>PowerPoint Presentation</vt:lpstr>
      <vt:lpstr>AWS Certification benefits</vt:lpstr>
      <vt:lpstr>AWS Certification benefits</vt:lpstr>
      <vt:lpstr>Preparing for an exam</vt:lpstr>
      <vt:lpstr>Exam prep resources</vt:lpstr>
      <vt:lpstr>Foundational  Certification:  Preparation  Resources</vt:lpstr>
      <vt:lpstr>AWS Certified Cloud Practitioner</vt:lpstr>
      <vt:lpstr>Associate  Certifications:  Preparation  Resources</vt:lpstr>
      <vt:lpstr>AWS Certified Solutions Architect - Associate</vt:lpstr>
      <vt:lpstr>AWS Certified SysOps Administrator - Associate</vt:lpstr>
      <vt:lpstr>AWS Certified Developer - Associate</vt:lpstr>
      <vt:lpstr>Professional  Certifications:  Preparation  Resources</vt:lpstr>
      <vt:lpstr>AWS Certified Solutions Architect - Professional</vt:lpstr>
      <vt:lpstr>AWS Certified DevOps Engineer - Professional</vt:lpstr>
      <vt:lpstr>Specialty  Certifications:  Preparation  Resources</vt:lpstr>
      <vt:lpstr>AWS Certified Advanced Networking - Specialty</vt:lpstr>
      <vt:lpstr>AWS Certified Security - Specialty</vt:lpstr>
      <vt:lpstr>AWS Certified Machine Learning - Specialty</vt:lpstr>
      <vt:lpstr>AWS Certified Alexa Skill Builder - Specialty</vt:lpstr>
      <vt:lpstr>AWS Certified Data Analytics - Specialty</vt:lpstr>
      <vt:lpstr>AWS Certified Database - Specialty</vt:lpstr>
      <vt:lpstr>Exam details</vt:lpstr>
      <vt:lpstr>Recertification</vt:lpstr>
      <vt:lpstr>Becoming an SME</vt:lpstr>
      <vt:lpstr>Conclusion: Reaching higher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Validate Your Skills  with AWS Certification Achieve professional credibility  and personal satisfaction</dc:title>
  <cp:lastModifiedBy>Sathish Venkateswarlu</cp:lastModifiedBy>
  <cp:revision>2</cp:revision>
  <dcterms:created xsi:type="dcterms:W3CDTF">2020-10-05T07:40:57Z</dcterms:created>
  <dcterms:modified xsi:type="dcterms:W3CDTF">2020-11-20T07:16:11Z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0x01010059A1294602DA2347BCA169ED228425AD</vt:lpwstr>
  </property>
</Properties>
</file>